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6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026BF-D0C5-44D6-9719-CCC63C61270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3564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40AF4-B7C6-4278-A8AC-5F694DC80F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1741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0780C-B405-448E-A854-84127CB785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6698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538A-3E08-4308-ACE8-22C781C68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494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E005D-6F46-458B-83F2-01161B08C4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8336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52BC5-9ACB-4259-BA25-158ADD8C044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109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3135F-801B-4C95-BB8A-FFE03EC61C0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786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A0A75-05F9-4B38-B72E-71B5BC13D32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239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A752-E02D-49E3-A4A8-F7990FBFC44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05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AEC66-2B4B-46A7-995C-5F9AA4117F1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743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2B78D-9C90-48E1-9023-1081D2629E9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851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F8B8612-C0A2-4BF3-9ECF-FF890B7EDD6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0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98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0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7600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50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2019-11-02T08:06:34Z</dcterms:modified>
</cp:coreProperties>
</file>