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2B9128-659D-4C5C-AD5E-E2AD0B891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67CFC2E-943F-4A65-9944-50F9611F4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128A670-A2FB-4DEA-83B5-FEEC3E19F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A7AE-5780-4800-AFB2-CFDA91272B6B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B151B98-1FFC-4921-8ACB-CCD9660D1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0E8ACD4-A793-41CA-A914-583CCDAAD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0DC7-0B95-4F61-854D-694D8DF7A0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9130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75B810-C33E-4718-B6AF-389FB6D25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E364045-3EC5-4086-BE7A-4A51A4BE00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6AC88C6-5CFB-4092-A9A9-98469C31A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A7AE-5780-4800-AFB2-CFDA91272B6B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EFFE59A-25AE-4B62-AAC9-89DFAAE0A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E5E69D9-3B2B-4856-919F-20294BB0B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0DC7-0B95-4F61-854D-694D8DF7A0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843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2F3B809-D2F3-4061-BFA8-F801BFB785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F7E338F-6139-4BA8-A4CC-676885015D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836536B-106F-4401-BF86-EE60C3A33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A7AE-5780-4800-AFB2-CFDA91272B6B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05BDAC3-E26D-48B6-A9EB-B535D1519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DF9DDF1-71A4-427F-929B-88957B6C7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0DC7-0B95-4F61-854D-694D8DF7A0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324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B9891D-8116-4D8B-B059-724345C82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344FE1-C9B5-4866-8CF1-E29886B66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CB50CFF-45E6-41E2-B017-D7CE1BFC2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A7AE-5780-4800-AFB2-CFDA91272B6B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54AF54B-45C3-4D91-9A99-9360CD3B6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42667C5-2049-45B5-BFD9-A4ED4F6BE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0DC7-0B95-4F61-854D-694D8DF7A0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8348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C1F9FB-92EF-41A4-98F4-002CC6C24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E8B55AB-384E-4092-AE85-19BB125B1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D23D9EC-D949-4F7A-BBC5-7E48D87B0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A7AE-5780-4800-AFB2-CFDA91272B6B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2C4276D-7023-4CD4-BF7F-1912E3ADD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556005A-7244-4B46-8622-6F14C5BA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0DC7-0B95-4F61-854D-694D8DF7A0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886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9C79ED-66DD-40E4-B721-0B88242AC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CF8EE5-42BB-4246-B5C6-894B068944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D858B8F-7464-459F-B643-D8A36EE405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62F59DC-A018-40F4-A7E6-D6D306035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A7AE-5780-4800-AFB2-CFDA91272B6B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658E432-5741-4473-AFA6-D22E186E9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7FA1D18-036F-4434-840F-C57A36B0F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0DC7-0B95-4F61-854D-694D8DF7A0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106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135950-1404-4719-9DDB-4FAAE929D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A1222B1-94F8-4210-9083-5C63CC168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967B45A-7751-4D2B-BD0A-E9565BDEF2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850AB79-C17E-4A34-8FDE-1792402535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9221850-38F0-44FC-97CC-B7C95DCD07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1F3ED46-5318-4DF3-93CC-ADFD567C9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A7AE-5780-4800-AFB2-CFDA91272B6B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8F28774-9090-4FA0-8AA5-C2B064610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3915AE6-F469-4182-898F-C8C09E44F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0DC7-0B95-4F61-854D-694D8DF7A0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527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9055B2-735B-4D32-89B4-09662CB67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07FCBE0-8BC6-4A70-8F3D-1A4CE13FA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A7AE-5780-4800-AFB2-CFDA91272B6B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9FC1651-40FC-487C-8EF4-112A73E39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43F3DBD-BE64-4B03-A898-7E292C2FC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0DC7-0B95-4F61-854D-694D8DF7A0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226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5522C88-56A2-482D-84C1-9A5BBFFB1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A7AE-5780-4800-AFB2-CFDA91272B6B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DBB61E5-AE56-4E6D-81BB-1D03BD018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4D27CA6-1239-41CA-AD2E-BA233DFC7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0DC7-0B95-4F61-854D-694D8DF7A0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2860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35B584-B381-4CD6-BC99-832B189A8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E7715E3-1BD7-4A91-A1E2-8D6EC42D8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667E391-16DE-4C79-8D4B-C3A0159593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48F4377-3797-4369-AF18-B73F37A1A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A7AE-5780-4800-AFB2-CFDA91272B6B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01F3A94-7605-42DB-8386-BEFBE5EB8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96E991B-D3CA-4992-86BF-FA248A8C9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0DC7-0B95-4F61-854D-694D8DF7A0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0256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0E6B49-AE46-476D-B0F4-28F2113CD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260CACD-86B1-4903-90A2-446CB29834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3EBC0BD-892B-413D-9CD1-4734A6F819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D15DAB9-8394-4D4C-8C3A-8D24576DE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A7AE-5780-4800-AFB2-CFDA91272B6B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81619B8-870B-43D6-A6CB-3A572F7ED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7DFFC6C-E83B-49CB-BBE7-81437A7D2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0DC7-0B95-4F61-854D-694D8DF7A0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103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122C29A-3D86-4759-8902-AB29276E9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FBD5DFF-E6A1-4CD9-9FDA-4D5037C3DA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CB0C5C-6069-4CBF-A877-C85E4E50AE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4A7AE-5780-4800-AFB2-CFDA91272B6B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3A0175E-4AA7-434B-AF20-53684B2B8D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F4DD087-E747-4EAA-A1F0-7821355BC0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60DC7-0B95-4F61-854D-694D8DF7A0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175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21 (DNP) 	t. B. Vuijk; m.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6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21 (DNP) 	t. B. Vuijk; m.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68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1986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21 (DNP) 	t. B. Vuijk; m.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3761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21 (DNP) 	t. B. Vuijk; m.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6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21 (DNP) 	t. B. Vuijk; m.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68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21 (DNP) 	t. B. Vuijk; m.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6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21 (DNP) 	t. B. Vuijk; m.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3761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21 (DNP) 	t. B. Vuijk; m.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6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21 (DNP) 	t. B. Vuijk; m.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3761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21 (DNP) 	t. B. Vuijk; m.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6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47600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Breedbeeld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2022-02-03T10:21:26Z</dcterms:created>
  <dcterms:modified xsi:type="dcterms:W3CDTF">2022-02-03T10:22:06Z</dcterms:modified>
</cp:coreProperties>
</file>