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78FC05-3F91-40AF-A447-D4A1149B71E4}" v="14" dt="2019-12-08T21:20:05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178FC05-3F91-40AF-A447-D4A1149B71E4}"/>
    <pc:docChg chg="modSld modMainMaster">
      <pc:chgData name="Jan Pieter Kuijper" userId="11dce61d2819b281" providerId="LiveId" clId="{5178FC05-3F91-40AF-A447-D4A1149B71E4}" dt="2019-12-08T21:20:05.597" v="13" actId="207"/>
      <pc:docMkLst>
        <pc:docMk/>
      </pc:docMkLst>
      <pc:sldChg chg="modSp setBg">
        <pc:chgData name="Jan Pieter Kuijper" userId="11dce61d2819b281" providerId="LiveId" clId="{5178FC05-3F91-40AF-A447-D4A1149B71E4}" dt="2019-12-08T21:19:39.789" v="8" actId="207"/>
        <pc:sldMkLst>
          <pc:docMk/>
          <pc:sldMk cId="0" sldId="258"/>
        </pc:sldMkLst>
        <pc:spChg chg="mod">
          <ac:chgData name="Jan Pieter Kuijper" userId="11dce61d2819b281" providerId="LiveId" clId="{5178FC05-3F91-40AF-A447-D4A1149B71E4}" dt="2019-12-08T21:19:39.789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5178FC05-3F91-40AF-A447-D4A1149B71E4}" dt="2019-12-08T21:18:17.984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178FC05-3F91-40AF-A447-D4A1149B71E4}" dt="2019-12-08T21:19:46.187" v="9" actId="207"/>
        <pc:sldMkLst>
          <pc:docMk/>
          <pc:sldMk cId="0" sldId="259"/>
        </pc:sldMkLst>
        <pc:spChg chg="mod">
          <ac:chgData name="Jan Pieter Kuijper" userId="11dce61d2819b281" providerId="LiveId" clId="{5178FC05-3F91-40AF-A447-D4A1149B71E4}" dt="2019-12-08T21:19:46.187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5178FC05-3F91-40AF-A447-D4A1149B71E4}" dt="2019-12-08T21:18:30.368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178FC05-3F91-40AF-A447-D4A1149B71E4}" dt="2019-12-08T21:20:01.350" v="12" actId="207"/>
        <pc:sldMkLst>
          <pc:docMk/>
          <pc:sldMk cId="0" sldId="260"/>
        </pc:sldMkLst>
        <pc:spChg chg="mod">
          <ac:chgData name="Jan Pieter Kuijper" userId="11dce61d2819b281" providerId="LiveId" clId="{5178FC05-3F91-40AF-A447-D4A1149B71E4}" dt="2019-12-08T21:20:01.350" v="12" actId="207"/>
          <ac:spMkLst>
            <pc:docMk/>
            <pc:sldMk cId="0" sldId="260"/>
            <ac:spMk id="6146" creationId="{00000000-0000-0000-0000-000000000000}"/>
          </ac:spMkLst>
        </pc:spChg>
        <pc:picChg chg="mod">
          <ac:chgData name="Jan Pieter Kuijper" userId="11dce61d2819b281" providerId="LiveId" clId="{5178FC05-3F91-40AF-A447-D4A1149B71E4}" dt="2019-12-08T21:19:08.966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178FC05-3F91-40AF-A447-D4A1149B71E4}" dt="2019-12-08T21:20:05.597" v="13" actId="207"/>
        <pc:sldMkLst>
          <pc:docMk/>
          <pc:sldMk cId="0" sldId="261"/>
        </pc:sldMkLst>
        <pc:spChg chg="mod">
          <ac:chgData name="Jan Pieter Kuijper" userId="11dce61d2819b281" providerId="LiveId" clId="{5178FC05-3F91-40AF-A447-D4A1149B71E4}" dt="2019-12-08T21:20:05.597" v="13" actId="207"/>
          <ac:spMkLst>
            <pc:docMk/>
            <pc:sldMk cId="0" sldId="261"/>
            <ac:spMk id="7170" creationId="{00000000-0000-0000-0000-000000000000}"/>
          </ac:spMkLst>
        </pc:spChg>
        <pc:picChg chg="mod">
          <ac:chgData name="Jan Pieter Kuijper" userId="11dce61d2819b281" providerId="LiveId" clId="{5178FC05-3F91-40AF-A447-D4A1149B71E4}" dt="2019-12-08T21:19:23.291" v="5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178FC05-3F91-40AF-A447-D4A1149B71E4}" dt="2019-12-08T21:19:51.962" v="10" actId="207"/>
        <pc:sldMkLst>
          <pc:docMk/>
          <pc:sldMk cId="0" sldId="262"/>
        </pc:sldMkLst>
        <pc:spChg chg="mod">
          <ac:chgData name="Jan Pieter Kuijper" userId="11dce61d2819b281" providerId="LiveId" clId="{5178FC05-3F91-40AF-A447-D4A1149B71E4}" dt="2019-12-08T21:19:51.962" v="10" actId="207"/>
          <ac:spMkLst>
            <pc:docMk/>
            <pc:sldMk cId="0" sldId="262"/>
            <ac:spMk id="4098" creationId="{00000000-0000-0000-0000-000000000000}"/>
          </ac:spMkLst>
        </pc:spChg>
        <pc:picChg chg="mod">
          <ac:chgData name="Jan Pieter Kuijper" userId="11dce61d2819b281" providerId="LiveId" clId="{5178FC05-3F91-40AF-A447-D4A1149B71E4}" dt="2019-12-08T21:18:42.293" v="2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5178FC05-3F91-40AF-A447-D4A1149B71E4}" dt="2019-12-08T21:19:56.246" v="11" actId="207"/>
        <pc:sldMkLst>
          <pc:docMk/>
          <pc:sldMk cId="0" sldId="263"/>
        </pc:sldMkLst>
        <pc:spChg chg="mod">
          <ac:chgData name="Jan Pieter Kuijper" userId="11dce61d2819b281" providerId="LiveId" clId="{5178FC05-3F91-40AF-A447-D4A1149B71E4}" dt="2019-12-08T21:19:56.246" v="11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5178FC05-3F91-40AF-A447-D4A1149B71E4}" dt="2019-12-08T21:18:53.840" v="3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5178FC05-3F91-40AF-A447-D4A1149B71E4}" dt="2019-12-08T21:19:35.445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2438977329" sldId="2147483649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3488675035" sldId="2147483650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3762493031" sldId="2147483651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1836300520" sldId="2147483652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4292846512" sldId="2147483653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3174974208" sldId="2147483654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1714693718" sldId="2147483655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2913190225" sldId="2147483656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2647577513" sldId="2147483657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3824848007" sldId="2147483658"/>
          </pc:sldLayoutMkLst>
        </pc:sldLayoutChg>
        <pc:sldLayoutChg chg="setBg">
          <pc:chgData name="Jan Pieter Kuijper" userId="11dce61d2819b281" providerId="LiveId" clId="{5178FC05-3F91-40AF-A447-D4A1149B71E4}" dt="2019-12-08T21:19:35.445" v="7"/>
          <pc:sldLayoutMkLst>
            <pc:docMk/>
            <pc:sldMasterMk cId="0" sldId="2147483648"/>
            <pc:sldLayoutMk cId="252325552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2ED0E-6165-44D2-AF26-E8FA5FF4D8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897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5608-8A0D-4DAC-AE15-81537379EF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484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BD49D-CB47-44D8-8AD7-6A98ACB33D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325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F0E90-516B-4084-8803-2E831BE056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867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B8E9-7C0A-41BC-AF67-0AE748D31E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24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7F3F-70A5-4A70-A473-966A004FE1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630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94DBD-9158-4BED-B7D1-F5B44E47B4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284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ACDF-3DC2-41BA-A128-0E7257CC54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497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A9F61-C80F-49FD-B3DE-40E475DFA4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1469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1931-47FA-4AC3-ABEF-9D2A0B77B1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319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92B48-D867-44C7-A8ED-FAE4DC3D92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757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9035755-5A18-4F79-A0E5-444643FAD3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</dc:creator>
  <cp:lastModifiedBy>Jan Pieter Kuijper</cp:lastModifiedBy>
  <cp:revision>33</cp:revision>
  <dcterms:created xsi:type="dcterms:W3CDTF">2004-09-21T10:26:12Z</dcterms:created>
  <dcterms:modified xsi:type="dcterms:W3CDTF">2019-12-08T21:20:05Z</dcterms:modified>
</cp:coreProperties>
</file>