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3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6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2ED0E-6165-44D2-AF26-E8FA5FF4D82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897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65608-8A0D-4DAC-AE15-81537379EFC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484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BD49D-CB47-44D8-8AD7-6A98ACB33D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2325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F0E90-516B-4084-8803-2E831BE056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8867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EB8E9-7C0A-41BC-AF67-0AE748D31EB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624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7F3F-70A5-4A70-A473-966A004FE10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3630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94DBD-9158-4BED-B7D1-F5B44E47B4D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9284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CACDF-3DC2-41BA-A128-0E7257CC547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7497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A9F61-C80F-49FD-B3DE-40E475DFA4F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1469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61931-47FA-4AC3-ABEF-9D2A0B77B1B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1319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92B48-D867-44C7-A8ED-FAE4DC3D926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4757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9035755-5A18-4F79-A0E5-444643FAD36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</dc:creator>
  <cp:lastModifiedBy>freddy</cp:lastModifiedBy>
  <cp:revision>33</cp:revision>
  <dcterms:created xsi:type="dcterms:W3CDTF">2004-09-21T10:26:12Z</dcterms:created>
  <dcterms:modified xsi:type="dcterms:W3CDTF">2019-11-02T07:47:50Z</dcterms:modified>
</cp:coreProperties>
</file>