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A316E-E456-4E6B-A35F-60DF8196A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4B38C0-0978-4A18-B269-5153AA27D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AA4A2E-4DD1-4817-99E4-08527DF5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48EEF1-BB1C-45C5-9B8D-1B6006F6F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2394AB-43EC-47A0-8ED3-7A9C53A2E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717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2906D-A0BF-490B-A937-B15F1FFFD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1E35EDA-494E-44A7-89C0-A634869C5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191F7B-825A-4345-8C13-A54F2C2B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E3058F-76C7-4E26-9CA3-A7372551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7AB8B2-69A5-423C-9196-33CDA6AA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65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592191-F022-4BCF-A186-007E06B9F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4925C58-91D4-49BF-BB07-3542D31A9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62C527-1E54-466B-83D1-7554A6ED9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74F227-879D-4BF0-9937-2D5D218F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0E89EA-67E7-4180-8579-0DA1C197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46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8D131F-F4B5-4C1A-A6AE-8ED6878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47CF40-A6A9-4BBB-8C30-F682FCAD1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67EB4B-C88D-4894-8943-2018096C9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3A5CE0-82B5-481D-AF2D-1E4A9488C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673C04-D098-4567-9519-34B75B26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078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1D05A-50AD-4C38-AEAE-06E9DF020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8842E3-2803-46E7-8A82-C2D5D3CF6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79EC16-6664-405E-B705-1E02DC730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120BEB-641E-457B-8CF6-20A6F3DC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3AED03-61A8-42E4-9493-CE05E832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27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29EE2-C145-4EC8-A836-A649FB975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185DCA-AEA0-4644-B3DD-662A53912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F6560D-F7BE-4DB3-8BD3-17EC84E8B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26EC66-3815-4F11-ACE7-ED116A15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17CB0FC-4A7F-495C-A1C4-9B10845B4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5E82DCC-54D6-4FCB-9DA6-97D067BD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60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3340F-9B3B-4281-8B44-279F38AB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0742C1-D1C0-4320-9055-02D380ABC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EAFAF4E-A138-4A26-BDD6-E26E3CC7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B964876-F6DD-4F83-86A4-E6834E8374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1AA70C0-47DB-41B6-B7EE-E8D35F0EF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F416CB4-6897-4238-B062-49B419410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86BDBC-904C-4D4B-B51C-5251653B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790C0F9-DF98-4ED3-8C15-C335EA78F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27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4C941-854E-4C95-9BCE-AE52D95F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D9C1938-5CAE-453B-BFF6-EEFEC13C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72F22FC-AB3E-477A-BAB4-DFE91FD63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0C43DEB-F72C-479C-8E85-35CCBCC0F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585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146C124-8935-4B96-B076-45B95ACC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CD9474B-0021-4EE1-B409-1286044E1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3E8A25-5B1C-4E20-ACF1-B4509FDB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57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576C6-A050-4F46-BB44-464AAEDC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55EB05-0A1D-415F-B4A4-1F1CEC6F0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B0FE6CF-BD4A-40CE-A190-1A1ACDDE6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101B11B-A928-48F2-A00B-45B7EF41B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1CCFE84-A04A-4C6C-AF0B-C012D5E7D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65C0B4-2D15-4DC1-98F2-4DD07FB5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68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F8B67-D7FD-4806-8347-BC861BA82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566DB4B-C8D8-42D1-8213-103552A25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50BCC4B-C191-4F1A-BE52-B40FC20F4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B95988-BF1D-4F7B-BA12-EF3B3FBDD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DA00BB-EE82-4566-9D19-A7FC13FB8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217429-CE60-4A2A-9036-9286B6A19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42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7B14498-E0F4-49CE-8513-E5C52E80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46409B-8AC9-4FFE-923D-37BBEDE6F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5AC88F-11E8-4C4F-BBA1-D07BF27B99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1E07D-72AF-42C1-94F7-E89C9C3964DC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A7BFB2-4662-41AA-A5D1-EBB6064B3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DE9D54-0E0A-40C6-A6FB-08934B869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111ED-68C1-4E7C-A2A9-F2860A82270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02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20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2022-02-03T10:19:49Z</dcterms:created>
  <dcterms:modified xsi:type="dcterms:W3CDTF">2022-02-03T10:20:37Z</dcterms:modified>
</cp:coreProperties>
</file>