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54EF0C-EA13-4BCF-A4B3-CBA36CE22D98}" v="3" dt="2020-10-04T07:51:43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88" autoAdjust="0"/>
    <p:restoredTop sz="90929"/>
  </p:normalViewPr>
  <p:slideViewPr>
    <p:cSldViewPr>
      <p:cViewPr varScale="1">
        <p:scale>
          <a:sx n="50" d="100"/>
          <a:sy n="50" d="100"/>
        </p:scale>
        <p:origin x="53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48F9CF79-B0E3-4359-82A5-85D9E1077F66}"/>
    <pc:docChg chg="modSld modMainMaster">
      <pc:chgData name="Jan Pieter Kuijper" userId="11dce61d2819b281" providerId="LiveId" clId="{48F9CF79-B0E3-4359-82A5-85D9E1077F66}" dt="2019-12-08T18:42:44.394" v="9" actId="207"/>
      <pc:docMkLst>
        <pc:docMk/>
      </pc:docMkLst>
      <pc:sldChg chg="modSp setBg">
        <pc:chgData name="Jan Pieter Kuijper" userId="11dce61d2819b281" providerId="LiveId" clId="{48F9CF79-B0E3-4359-82A5-85D9E1077F66}" dt="2019-12-08T18:42:30.123" v="6" actId="207"/>
        <pc:sldMkLst>
          <pc:docMk/>
          <pc:sldMk cId="0" sldId="258"/>
        </pc:sldMkLst>
        <pc:spChg chg="mod">
          <ac:chgData name="Jan Pieter Kuijper" userId="11dce61d2819b281" providerId="LiveId" clId="{48F9CF79-B0E3-4359-82A5-85D9E1077F66}" dt="2019-12-08T18:42:30.123" v="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48F9CF79-B0E3-4359-82A5-85D9E1077F66}" dt="2019-12-08T18:41:08.932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8F9CF79-B0E3-4359-82A5-85D9E1077F66}" dt="2019-12-08T18:42:34.833" v="7" actId="207"/>
        <pc:sldMkLst>
          <pc:docMk/>
          <pc:sldMk cId="0" sldId="259"/>
        </pc:sldMkLst>
        <pc:spChg chg="mod">
          <ac:chgData name="Jan Pieter Kuijper" userId="11dce61d2819b281" providerId="LiveId" clId="{48F9CF79-B0E3-4359-82A5-85D9E1077F66}" dt="2019-12-08T18:42:34.833" v="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48F9CF79-B0E3-4359-82A5-85D9E1077F66}" dt="2019-12-08T18:41:29.971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8F9CF79-B0E3-4359-82A5-85D9E1077F66}" dt="2019-12-08T18:42:44.394" v="9" actId="207"/>
        <pc:sldMkLst>
          <pc:docMk/>
          <pc:sldMk cId="0" sldId="260"/>
        </pc:sldMkLst>
        <pc:spChg chg="mod">
          <ac:chgData name="Jan Pieter Kuijper" userId="11dce61d2819b281" providerId="LiveId" clId="{48F9CF79-B0E3-4359-82A5-85D9E1077F66}" dt="2019-12-08T18:42:44.394" v="9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48F9CF79-B0E3-4359-82A5-85D9E1077F66}" dt="2019-12-08T18:41:59.694" v="3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8F9CF79-B0E3-4359-82A5-85D9E1077F66}" dt="2019-12-08T18:42:39.636" v="8" actId="207"/>
        <pc:sldMkLst>
          <pc:docMk/>
          <pc:sldMk cId="0" sldId="261"/>
        </pc:sldMkLst>
        <pc:spChg chg="mod">
          <ac:chgData name="Jan Pieter Kuijper" userId="11dce61d2819b281" providerId="LiveId" clId="{48F9CF79-B0E3-4359-82A5-85D9E1077F66}" dt="2019-12-08T18:42:39.636" v="8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48F9CF79-B0E3-4359-82A5-85D9E1077F66}" dt="2019-12-08T18:41:44.686" v="2" actId="14826"/>
          <ac:picMkLst>
            <pc:docMk/>
            <pc:sldMk cId="0" sldId="261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48F9CF79-B0E3-4359-82A5-85D9E1077F66}" dt="2019-12-08T18:42:23.644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48F9CF79-B0E3-4359-82A5-85D9E1077F66}" dt="2019-12-08T18:42:23.644" v="5"/>
          <pc:sldLayoutMkLst>
            <pc:docMk/>
            <pc:sldMasterMk cId="0" sldId="2147483648"/>
            <pc:sldLayoutMk cId="132366442" sldId="2147483649"/>
          </pc:sldLayoutMkLst>
        </pc:sldLayoutChg>
        <pc:sldLayoutChg chg="setBg">
          <pc:chgData name="Jan Pieter Kuijper" userId="11dce61d2819b281" providerId="LiveId" clId="{48F9CF79-B0E3-4359-82A5-85D9E1077F66}" dt="2019-12-08T18:42:23.644" v="5"/>
          <pc:sldLayoutMkLst>
            <pc:docMk/>
            <pc:sldMasterMk cId="0" sldId="2147483648"/>
            <pc:sldLayoutMk cId="355099986" sldId="2147483650"/>
          </pc:sldLayoutMkLst>
        </pc:sldLayoutChg>
        <pc:sldLayoutChg chg="setBg">
          <pc:chgData name="Jan Pieter Kuijper" userId="11dce61d2819b281" providerId="LiveId" clId="{48F9CF79-B0E3-4359-82A5-85D9E1077F66}" dt="2019-12-08T18:42:23.644" v="5"/>
          <pc:sldLayoutMkLst>
            <pc:docMk/>
            <pc:sldMasterMk cId="0" sldId="2147483648"/>
            <pc:sldLayoutMk cId="956917530" sldId="2147483651"/>
          </pc:sldLayoutMkLst>
        </pc:sldLayoutChg>
        <pc:sldLayoutChg chg="setBg">
          <pc:chgData name="Jan Pieter Kuijper" userId="11dce61d2819b281" providerId="LiveId" clId="{48F9CF79-B0E3-4359-82A5-85D9E1077F66}" dt="2019-12-08T18:42:23.644" v="5"/>
          <pc:sldLayoutMkLst>
            <pc:docMk/>
            <pc:sldMasterMk cId="0" sldId="2147483648"/>
            <pc:sldLayoutMk cId="2367797827" sldId="2147483652"/>
          </pc:sldLayoutMkLst>
        </pc:sldLayoutChg>
        <pc:sldLayoutChg chg="setBg">
          <pc:chgData name="Jan Pieter Kuijper" userId="11dce61d2819b281" providerId="LiveId" clId="{48F9CF79-B0E3-4359-82A5-85D9E1077F66}" dt="2019-12-08T18:42:23.644" v="5"/>
          <pc:sldLayoutMkLst>
            <pc:docMk/>
            <pc:sldMasterMk cId="0" sldId="2147483648"/>
            <pc:sldLayoutMk cId="3606518465" sldId="2147483653"/>
          </pc:sldLayoutMkLst>
        </pc:sldLayoutChg>
        <pc:sldLayoutChg chg="setBg">
          <pc:chgData name="Jan Pieter Kuijper" userId="11dce61d2819b281" providerId="LiveId" clId="{48F9CF79-B0E3-4359-82A5-85D9E1077F66}" dt="2019-12-08T18:42:23.644" v="5"/>
          <pc:sldLayoutMkLst>
            <pc:docMk/>
            <pc:sldMasterMk cId="0" sldId="2147483648"/>
            <pc:sldLayoutMk cId="2016754985" sldId="2147483654"/>
          </pc:sldLayoutMkLst>
        </pc:sldLayoutChg>
        <pc:sldLayoutChg chg="setBg">
          <pc:chgData name="Jan Pieter Kuijper" userId="11dce61d2819b281" providerId="LiveId" clId="{48F9CF79-B0E3-4359-82A5-85D9E1077F66}" dt="2019-12-08T18:42:23.644" v="5"/>
          <pc:sldLayoutMkLst>
            <pc:docMk/>
            <pc:sldMasterMk cId="0" sldId="2147483648"/>
            <pc:sldLayoutMk cId="3800365164" sldId="2147483655"/>
          </pc:sldLayoutMkLst>
        </pc:sldLayoutChg>
        <pc:sldLayoutChg chg="setBg">
          <pc:chgData name="Jan Pieter Kuijper" userId="11dce61d2819b281" providerId="LiveId" clId="{48F9CF79-B0E3-4359-82A5-85D9E1077F66}" dt="2019-12-08T18:42:23.644" v="5"/>
          <pc:sldLayoutMkLst>
            <pc:docMk/>
            <pc:sldMasterMk cId="0" sldId="2147483648"/>
            <pc:sldLayoutMk cId="673315661" sldId="2147483656"/>
          </pc:sldLayoutMkLst>
        </pc:sldLayoutChg>
        <pc:sldLayoutChg chg="setBg">
          <pc:chgData name="Jan Pieter Kuijper" userId="11dce61d2819b281" providerId="LiveId" clId="{48F9CF79-B0E3-4359-82A5-85D9E1077F66}" dt="2019-12-08T18:42:23.644" v="5"/>
          <pc:sldLayoutMkLst>
            <pc:docMk/>
            <pc:sldMasterMk cId="0" sldId="2147483648"/>
            <pc:sldLayoutMk cId="30464865" sldId="2147483657"/>
          </pc:sldLayoutMkLst>
        </pc:sldLayoutChg>
        <pc:sldLayoutChg chg="setBg">
          <pc:chgData name="Jan Pieter Kuijper" userId="11dce61d2819b281" providerId="LiveId" clId="{48F9CF79-B0E3-4359-82A5-85D9E1077F66}" dt="2019-12-08T18:42:23.644" v="5"/>
          <pc:sldLayoutMkLst>
            <pc:docMk/>
            <pc:sldMasterMk cId="0" sldId="2147483648"/>
            <pc:sldLayoutMk cId="565791045" sldId="2147483658"/>
          </pc:sldLayoutMkLst>
        </pc:sldLayoutChg>
        <pc:sldLayoutChg chg="setBg">
          <pc:chgData name="Jan Pieter Kuijper" userId="11dce61d2819b281" providerId="LiveId" clId="{48F9CF79-B0E3-4359-82A5-85D9E1077F66}" dt="2019-12-08T18:42:23.644" v="5"/>
          <pc:sldLayoutMkLst>
            <pc:docMk/>
            <pc:sldMasterMk cId="0" sldId="2147483648"/>
            <pc:sldLayoutMk cId="2241155022" sldId="2147483659"/>
          </pc:sldLayoutMkLst>
        </pc:sldLayoutChg>
      </pc:sldMasterChg>
    </pc:docChg>
  </pc:docChgLst>
  <pc:docChgLst>
    <pc:chgData name="Jan Pieter Kuijper" userId="11dce61d2819b281" providerId="LiveId" clId="{3A54EF0C-EA13-4BCF-A4B3-CBA36CE22D98}"/>
    <pc:docChg chg="modSld">
      <pc:chgData name="Jan Pieter Kuijper" userId="11dce61d2819b281" providerId="LiveId" clId="{3A54EF0C-EA13-4BCF-A4B3-CBA36CE22D98}" dt="2020-10-04T07:51:43.353" v="2" actId="14826"/>
      <pc:docMkLst>
        <pc:docMk/>
      </pc:docMkLst>
      <pc:sldChg chg="modSp">
        <pc:chgData name="Jan Pieter Kuijper" userId="11dce61d2819b281" providerId="LiveId" clId="{3A54EF0C-EA13-4BCF-A4B3-CBA36CE22D98}" dt="2020-10-04T07:51:43.353" v="2" actId="14826"/>
        <pc:sldMkLst>
          <pc:docMk/>
          <pc:sldMk cId="0" sldId="261"/>
        </pc:sldMkLst>
        <pc:picChg chg="mod">
          <ac:chgData name="Jan Pieter Kuijper" userId="11dce61d2819b281" providerId="LiveId" clId="{3A54EF0C-EA13-4BCF-A4B3-CBA36CE22D98}" dt="2020-10-04T07:51:43.353" v="2" actId="14826"/>
          <ac:picMkLst>
            <pc:docMk/>
            <pc:sldMk cId="0" sldId="261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765C3-22C5-4CED-8729-145BDA9828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236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2D510-F291-4CC3-BBCF-01A5549D20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579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F0ADE-FCAC-468A-BC15-57CFAA14E5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115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5AA7-80EF-492C-9CF2-016D3202519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09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3A907-D963-4CF5-A61D-7970CD0A46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5691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3FB5A-85DA-49AF-875E-3FBE02604B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77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C7DAC-6089-4519-994A-033D13ADE3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651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53C3A-B92F-4E5A-8BB5-3C4829FE6DA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675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4457C-AFC7-4F6F-8463-67EF9CB63B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0036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03F94-42C1-4A88-9743-BF689C0E2DF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331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F3F9-101C-424C-A28C-C259CBC3D7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46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9F15EC5-7903-4B65-8FDD-AFD74E9857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0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1" y="636650"/>
            <a:ext cx="9016998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64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42</cp:revision>
  <dcterms:created xsi:type="dcterms:W3CDTF">2004-09-21T10:26:12Z</dcterms:created>
  <dcterms:modified xsi:type="dcterms:W3CDTF">2020-10-04T07:51:48Z</dcterms:modified>
</cp:coreProperties>
</file>