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88" autoAdjust="0"/>
    <p:restoredTop sz="90929"/>
  </p:normalViewPr>
  <p:slideViewPr>
    <p:cSldViewPr>
      <p:cViewPr varScale="1">
        <p:scale>
          <a:sx n="72" d="100"/>
          <a:sy n="72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765C3-22C5-4CED-8729-145BDA9828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36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2D510-F291-4CC3-BBCF-01A5549D20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579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F0ADE-FCAC-468A-BC15-57CFAA14E5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115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5AA7-80EF-492C-9CF2-016D320251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09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3A907-D963-4CF5-A61D-7970CD0A46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5691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3FB5A-85DA-49AF-875E-3FBE02604B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77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C7DAC-6089-4519-994A-033D13ADE3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651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53C3A-B92F-4E5A-8BB5-3C4829FE6DA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675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4457C-AFC7-4F6F-8463-67EF9CB63B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0036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03F94-42C1-4A88-9743-BF689C0E2D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331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F3F9-101C-424C-A28C-C259CBC3D7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6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9F15EC5-7903-4B65-8FDD-AFD74E9857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 (DNP) 	t. A. Vreugdenhil;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43</cp:revision>
  <dcterms:created xsi:type="dcterms:W3CDTF">2004-09-21T10:26:12Z</dcterms:created>
  <dcterms:modified xsi:type="dcterms:W3CDTF">2020-10-03T14:55:48Z</dcterms:modified>
</cp:coreProperties>
</file>