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09FCF3-D8B9-4F10-A668-77159BF84CD7}" v="26" dt="2022-09-07T07:25:55.2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31" d="100"/>
          <a:sy n="31" d="100"/>
        </p:scale>
        <p:origin x="600" y="9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F609FCF3-D8B9-4F10-A668-77159BF84CD7}"/>
    <pc:docChg chg="modSld">
      <pc:chgData name="Jan Pieter Kuijper" userId="11dce61d2819b281" providerId="LiveId" clId="{F609FCF3-D8B9-4F10-A668-77159BF84CD7}" dt="2022-09-07T07:25:55.207" v="25" actId="14826"/>
      <pc:docMkLst>
        <pc:docMk/>
      </pc:docMkLst>
      <pc:sldChg chg="modSp">
        <pc:chgData name="Jan Pieter Kuijper" userId="11dce61d2819b281" providerId="LiveId" clId="{F609FCF3-D8B9-4F10-A668-77159BF84CD7}" dt="2022-09-07T07:21:40.168" v="2" actId="1076"/>
        <pc:sldMkLst>
          <pc:docMk/>
          <pc:sldMk cId="0" sldId="258"/>
        </pc:sldMkLst>
        <pc:picChg chg="mod">
          <ac:chgData name="Jan Pieter Kuijper" userId="11dce61d2819b281" providerId="LiveId" clId="{F609FCF3-D8B9-4F10-A668-77159BF84CD7}" dt="2022-09-07T07:21:40.168" v="2" actId="1076"/>
          <ac:picMkLst>
            <pc:docMk/>
            <pc:sldMk cId="0" sldId="258"/>
            <ac:picMk id="4" creationId="{7BEBD2EF-3075-49F8-8D66-031539EA7C0B}"/>
          </ac:picMkLst>
        </pc:picChg>
      </pc:sldChg>
      <pc:sldChg chg="modSp">
        <pc:chgData name="Jan Pieter Kuijper" userId="11dce61d2819b281" providerId="LiveId" clId="{F609FCF3-D8B9-4F10-A668-77159BF84CD7}" dt="2022-09-07T07:21:54.821" v="3" actId="14826"/>
        <pc:sldMkLst>
          <pc:docMk/>
          <pc:sldMk cId="0" sldId="278"/>
        </pc:sldMkLst>
        <pc:picChg chg="mod">
          <ac:chgData name="Jan Pieter Kuijper" userId="11dce61d2819b281" providerId="LiveId" clId="{F609FCF3-D8B9-4F10-A668-77159BF84CD7}" dt="2022-09-07T07:21:54.821" v="3" actId="14826"/>
          <ac:picMkLst>
            <pc:docMk/>
            <pc:sldMk cId="0" sldId="278"/>
            <ac:picMk id="4" creationId="{884917D3-1C33-4D3F-9E52-3B9F1ADBC5CA}"/>
          </ac:picMkLst>
        </pc:picChg>
      </pc:sldChg>
      <pc:sldChg chg="modSp">
        <pc:chgData name="Jan Pieter Kuijper" userId="11dce61d2819b281" providerId="LiveId" clId="{F609FCF3-D8B9-4F10-A668-77159BF84CD7}" dt="2022-09-07T07:22:06.118" v="4" actId="14826"/>
        <pc:sldMkLst>
          <pc:docMk/>
          <pc:sldMk cId="0" sldId="279"/>
        </pc:sldMkLst>
        <pc:picChg chg="mod">
          <ac:chgData name="Jan Pieter Kuijper" userId="11dce61d2819b281" providerId="LiveId" clId="{F609FCF3-D8B9-4F10-A668-77159BF84CD7}" dt="2022-09-07T07:22:06.118" v="4" actId="14826"/>
          <ac:picMkLst>
            <pc:docMk/>
            <pc:sldMk cId="0" sldId="279"/>
            <ac:picMk id="4" creationId="{C5ACF9CB-7668-408B-BD57-17412CAFFCFB}"/>
          </ac:picMkLst>
        </pc:picChg>
      </pc:sldChg>
      <pc:sldChg chg="modSp">
        <pc:chgData name="Jan Pieter Kuijper" userId="11dce61d2819b281" providerId="LiveId" clId="{F609FCF3-D8B9-4F10-A668-77159BF84CD7}" dt="2022-09-07T07:22:19.203" v="5" actId="14826"/>
        <pc:sldMkLst>
          <pc:docMk/>
          <pc:sldMk cId="0" sldId="280"/>
        </pc:sldMkLst>
        <pc:picChg chg="mod">
          <ac:chgData name="Jan Pieter Kuijper" userId="11dce61d2819b281" providerId="LiveId" clId="{F609FCF3-D8B9-4F10-A668-77159BF84CD7}" dt="2022-09-07T07:22:19.203" v="5" actId="14826"/>
          <ac:picMkLst>
            <pc:docMk/>
            <pc:sldMk cId="0" sldId="280"/>
            <ac:picMk id="4" creationId="{ED35F1F9-D8E8-4B60-B676-E431F038A085}"/>
          </ac:picMkLst>
        </pc:picChg>
      </pc:sldChg>
      <pc:sldChg chg="modSp">
        <pc:chgData name="Jan Pieter Kuijper" userId="11dce61d2819b281" providerId="LiveId" clId="{F609FCF3-D8B9-4F10-A668-77159BF84CD7}" dt="2022-09-07T07:22:29.036" v="6" actId="14826"/>
        <pc:sldMkLst>
          <pc:docMk/>
          <pc:sldMk cId="833088960" sldId="281"/>
        </pc:sldMkLst>
        <pc:picChg chg="mod">
          <ac:chgData name="Jan Pieter Kuijper" userId="11dce61d2819b281" providerId="LiveId" clId="{F609FCF3-D8B9-4F10-A668-77159BF84CD7}" dt="2022-09-07T07:22:29.036" v="6" actId="14826"/>
          <ac:picMkLst>
            <pc:docMk/>
            <pc:sldMk cId="833088960" sldId="281"/>
            <ac:picMk id="3" creationId="{9F4C84DB-7E0B-43DB-83C3-73D1FFD137F1}"/>
          </ac:picMkLst>
        </pc:picChg>
      </pc:sldChg>
      <pc:sldChg chg="modSp">
        <pc:chgData name="Jan Pieter Kuijper" userId="11dce61d2819b281" providerId="LiveId" clId="{F609FCF3-D8B9-4F10-A668-77159BF84CD7}" dt="2022-09-07T07:22:38.599" v="7" actId="14826"/>
        <pc:sldMkLst>
          <pc:docMk/>
          <pc:sldMk cId="2587916278" sldId="282"/>
        </pc:sldMkLst>
        <pc:picChg chg="mod">
          <ac:chgData name="Jan Pieter Kuijper" userId="11dce61d2819b281" providerId="LiveId" clId="{F609FCF3-D8B9-4F10-A668-77159BF84CD7}" dt="2022-09-07T07:22:38.599" v="7" actId="14826"/>
          <ac:picMkLst>
            <pc:docMk/>
            <pc:sldMk cId="2587916278" sldId="282"/>
            <ac:picMk id="3" creationId="{E4CC4C6B-FCDE-4868-8EDB-83BC38AD194E}"/>
          </ac:picMkLst>
        </pc:picChg>
      </pc:sldChg>
      <pc:sldChg chg="modSp">
        <pc:chgData name="Jan Pieter Kuijper" userId="11dce61d2819b281" providerId="LiveId" clId="{F609FCF3-D8B9-4F10-A668-77159BF84CD7}" dt="2022-09-07T07:22:52.564" v="8" actId="14826"/>
        <pc:sldMkLst>
          <pc:docMk/>
          <pc:sldMk cId="2081449212" sldId="283"/>
        </pc:sldMkLst>
        <pc:picChg chg="mod">
          <ac:chgData name="Jan Pieter Kuijper" userId="11dce61d2819b281" providerId="LiveId" clId="{F609FCF3-D8B9-4F10-A668-77159BF84CD7}" dt="2022-09-07T07:22:52.564" v="8" actId="14826"/>
          <ac:picMkLst>
            <pc:docMk/>
            <pc:sldMk cId="2081449212" sldId="283"/>
            <ac:picMk id="3" creationId="{D8EB1700-765B-42B4-938C-617942048BB3}"/>
          </ac:picMkLst>
        </pc:picChg>
      </pc:sldChg>
      <pc:sldChg chg="modSp">
        <pc:chgData name="Jan Pieter Kuijper" userId="11dce61d2819b281" providerId="LiveId" clId="{F609FCF3-D8B9-4F10-A668-77159BF84CD7}" dt="2022-09-07T07:23:05.498" v="9" actId="14826"/>
        <pc:sldMkLst>
          <pc:docMk/>
          <pc:sldMk cId="1766543988" sldId="284"/>
        </pc:sldMkLst>
        <pc:picChg chg="mod">
          <ac:chgData name="Jan Pieter Kuijper" userId="11dce61d2819b281" providerId="LiveId" clId="{F609FCF3-D8B9-4F10-A668-77159BF84CD7}" dt="2022-09-07T07:23:05.498" v="9" actId="14826"/>
          <ac:picMkLst>
            <pc:docMk/>
            <pc:sldMk cId="1766543988" sldId="284"/>
            <ac:picMk id="3" creationId="{8B2E9BCE-66F0-4DEF-9E9B-5192B36B3EDF}"/>
          </ac:picMkLst>
        </pc:picChg>
      </pc:sldChg>
      <pc:sldChg chg="modSp">
        <pc:chgData name="Jan Pieter Kuijper" userId="11dce61d2819b281" providerId="LiveId" clId="{F609FCF3-D8B9-4F10-A668-77159BF84CD7}" dt="2022-09-07T07:23:22.065" v="11" actId="14826"/>
        <pc:sldMkLst>
          <pc:docMk/>
          <pc:sldMk cId="3047277000" sldId="285"/>
        </pc:sldMkLst>
        <pc:picChg chg="mod">
          <ac:chgData name="Jan Pieter Kuijper" userId="11dce61d2819b281" providerId="LiveId" clId="{F609FCF3-D8B9-4F10-A668-77159BF84CD7}" dt="2022-09-07T07:23:22.065" v="11" actId="14826"/>
          <ac:picMkLst>
            <pc:docMk/>
            <pc:sldMk cId="3047277000" sldId="285"/>
            <ac:picMk id="3" creationId="{0EDF84A9-6968-44F4-A92A-FC0C106BDAB5}"/>
          </ac:picMkLst>
        </pc:picChg>
      </pc:sldChg>
      <pc:sldChg chg="modSp">
        <pc:chgData name="Jan Pieter Kuijper" userId="11dce61d2819b281" providerId="LiveId" clId="{F609FCF3-D8B9-4F10-A668-77159BF84CD7}" dt="2022-09-07T07:23:33.010" v="12" actId="14826"/>
        <pc:sldMkLst>
          <pc:docMk/>
          <pc:sldMk cId="161157695" sldId="286"/>
        </pc:sldMkLst>
        <pc:picChg chg="mod">
          <ac:chgData name="Jan Pieter Kuijper" userId="11dce61d2819b281" providerId="LiveId" clId="{F609FCF3-D8B9-4F10-A668-77159BF84CD7}" dt="2022-09-07T07:23:33.010" v="12" actId="14826"/>
          <ac:picMkLst>
            <pc:docMk/>
            <pc:sldMk cId="161157695" sldId="286"/>
            <ac:picMk id="3" creationId="{AE20DA43-DCD8-4E36-B7A6-74F6B8A43798}"/>
          </ac:picMkLst>
        </pc:picChg>
      </pc:sldChg>
      <pc:sldChg chg="modSp">
        <pc:chgData name="Jan Pieter Kuijper" userId="11dce61d2819b281" providerId="LiveId" clId="{F609FCF3-D8B9-4F10-A668-77159BF84CD7}" dt="2022-09-07T07:23:43.908" v="13" actId="14826"/>
        <pc:sldMkLst>
          <pc:docMk/>
          <pc:sldMk cId="2078246215" sldId="287"/>
        </pc:sldMkLst>
        <pc:picChg chg="mod">
          <ac:chgData name="Jan Pieter Kuijper" userId="11dce61d2819b281" providerId="LiveId" clId="{F609FCF3-D8B9-4F10-A668-77159BF84CD7}" dt="2022-09-07T07:23:43.908" v="13" actId="14826"/>
          <ac:picMkLst>
            <pc:docMk/>
            <pc:sldMk cId="2078246215" sldId="287"/>
            <ac:picMk id="3" creationId="{17B31C4F-B4EE-4E6C-9F12-5CC66E242F87}"/>
          </ac:picMkLst>
        </pc:picChg>
      </pc:sldChg>
      <pc:sldChg chg="modSp">
        <pc:chgData name="Jan Pieter Kuijper" userId="11dce61d2819b281" providerId="LiveId" clId="{F609FCF3-D8B9-4F10-A668-77159BF84CD7}" dt="2022-09-07T07:23:55.170" v="14" actId="14826"/>
        <pc:sldMkLst>
          <pc:docMk/>
          <pc:sldMk cId="651384579" sldId="288"/>
        </pc:sldMkLst>
        <pc:picChg chg="mod">
          <ac:chgData name="Jan Pieter Kuijper" userId="11dce61d2819b281" providerId="LiveId" clId="{F609FCF3-D8B9-4F10-A668-77159BF84CD7}" dt="2022-09-07T07:23:55.170" v="14" actId="14826"/>
          <ac:picMkLst>
            <pc:docMk/>
            <pc:sldMk cId="651384579" sldId="288"/>
            <ac:picMk id="3" creationId="{438CB900-6925-4197-97B0-7F8FEAD6C581}"/>
          </ac:picMkLst>
        </pc:picChg>
      </pc:sldChg>
      <pc:sldChg chg="modSp">
        <pc:chgData name="Jan Pieter Kuijper" userId="11dce61d2819b281" providerId="LiveId" clId="{F609FCF3-D8B9-4F10-A668-77159BF84CD7}" dt="2022-09-07T07:24:16.386" v="15" actId="14826"/>
        <pc:sldMkLst>
          <pc:docMk/>
          <pc:sldMk cId="1874601097" sldId="289"/>
        </pc:sldMkLst>
        <pc:picChg chg="mod">
          <ac:chgData name="Jan Pieter Kuijper" userId="11dce61d2819b281" providerId="LiveId" clId="{F609FCF3-D8B9-4F10-A668-77159BF84CD7}" dt="2022-09-07T07:24:16.386" v="15" actId="14826"/>
          <ac:picMkLst>
            <pc:docMk/>
            <pc:sldMk cId="1874601097" sldId="289"/>
            <ac:picMk id="3" creationId="{D059F6A9-A92A-4BEA-B485-04E281F736F5}"/>
          </ac:picMkLst>
        </pc:picChg>
      </pc:sldChg>
      <pc:sldChg chg="modSp">
        <pc:chgData name="Jan Pieter Kuijper" userId="11dce61d2819b281" providerId="LiveId" clId="{F609FCF3-D8B9-4F10-A668-77159BF84CD7}" dt="2022-09-07T07:24:29.901" v="16" actId="14826"/>
        <pc:sldMkLst>
          <pc:docMk/>
          <pc:sldMk cId="2861647898" sldId="290"/>
        </pc:sldMkLst>
        <pc:picChg chg="mod">
          <ac:chgData name="Jan Pieter Kuijper" userId="11dce61d2819b281" providerId="LiveId" clId="{F609FCF3-D8B9-4F10-A668-77159BF84CD7}" dt="2022-09-07T07:24:29.901" v="16" actId="14826"/>
          <ac:picMkLst>
            <pc:docMk/>
            <pc:sldMk cId="2861647898" sldId="290"/>
            <ac:picMk id="3" creationId="{94D081ED-96E1-4C29-B1C7-45FEEE40F812}"/>
          </ac:picMkLst>
        </pc:picChg>
      </pc:sldChg>
      <pc:sldChg chg="modSp">
        <pc:chgData name="Jan Pieter Kuijper" userId="11dce61d2819b281" providerId="LiveId" clId="{F609FCF3-D8B9-4F10-A668-77159BF84CD7}" dt="2022-09-07T07:24:39.695" v="17" actId="14826"/>
        <pc:sldMkLst>
          <pc:docMk/>
          <pc:sldMk cId="3233038120" sldId="291"/>
        </pc:sldMkLst>
        <pc:picChg chg="mod">
          <ac:chgData name="Jan Pieter Kuijper" userId="11dce61d2819b281" providerId="LiveId" clId="{F609FCF3-D8B9-4F10-A668-77159BF84CD7}" dt="2022-09-07T07:24:39.695" v="17" actId="14826"/>
          <ac:picMkLst>
            <pc:docMk/>
            <pc:sldMk cId="3233038120" sldId="291"/>
            <ac:picMk id="3" creationId="{5CC70BD0-68E8-414C-9F59-1F93D0606685}"/>
          </ac:picMkLst>
        </pc:picChg>
      </pc:sldChg>
      <pc:sldChg chg="modSp">
        <pc:chgData name="Jan Pieter Kuijper" userId="11dce61d2819b281" providerId="LiveId" clId="{F609FCF3-D8B9-4F10-A668-77159BF84CD7}" dt="2022-09-07T07:24:53.764" v="18" actId="14826"/>
        <pc:sldMkLst>
          <pc:docMk/>
          <pc:sldMk cId="3970942411" sldId="292"/>
        </pc:sldMkLst>
        <pc:picChg chg="mod">
          <ac:chgData name="Jan Pieter Kuijper" userId="11dce61d2819b281" providerId="LiveId" clId="{F609FCF3-D8B9-4F10-A668-77159BF84CD7}" dt="2022-09-07T07:24:53.764" v="18" actId="14826"/>
          <ac:picMkLst>
            <pc:docMk/>
            <pc:sldMk cId="3970942411" sldId="292"/>
            <ac:picMk id="3" creationId="{9E28CA3A-E9A8-49B8-AD46-3E458F57EA7E}"/>
          </ac:picMkLst>
        </pc:picChg>
      </pc:sldChg>
      <pc:sldChg chg="modSp">
        <pc:chgData name="Jan Pieter Kuijper" userId="11dce61d2819b281" providerId="LiveId" clId="{F609FCF3-D8B9-4F10-A668-77159BF84CD7}" dt="2022-09-07T07:25:05.778" v="20" actId="14826"/>
        <pc:sldMkLst>
          <pc:docMk/>
          <pc:sldMk cId="857865607" sldId="293"/>
        </pc:sldMkLst>
        <pc:picChg chg="mod">
          <ac:chgData name="Jan Pieter Kuijper" userId="11dce61d2819b281" providerId="LiveId" clId="{F609FCF3-D8B9-4F10-A668-77159BF84CD7}" dt="2022-09-07T07:25:05.778" v="20" actId="14826"/>
          <ac:picMkLst>
            <pc:docMk/>
            <pc:sldMk cId="857865607" sldId="293"/>
            <ac:picMk id="3" creationId="{A458C84E-7FC3-45EE-B012-B7634610CD84}"/>
          </ac:picMkLst>
        </pc:picChg>
      </pc:sldChg>
      <pc:sldChg chg="modSp">
        <pc:chgData name="Jan Pieter Kuijper" userId="11dce61d2819b281" providerId="LiveId" clId="{F609FCF3-D8B9-4F10-A668-77159BF84CD7}" dt="2022-09-07T07:25:26.721" v="23" actId="14826"/>
        <pc:sldMkLst>
          <pc:docMk/>
          <pc:sldMk cId="3930324866" sldId="294"/>
        </pc:sldMkLst>
        <pc:picChg chg="mod">
          <ac:chgData name="Jan Pieter Kuijper" userId="11dce61d2819b281" providerId="LiveId" clId="{F609FCF3-D8B9-4F10-A668-77159BF84CD7}" dt="2022-09-07T07:25:26.721" v="23" actId="14826"/>
          <ac:picMkLst>
            <pc:docMk/>
            <pc:sldMk cId="3930324866" sldId="294"/>
            <ac:picMk id="3" creationId="{D90240CF-AB7A-429D-8C97-4FE768C937BE}"/>
          </ac:picMkLst>
        </pc:picChg>
      </pc:sldChg>
      <pc:sldChg chg="modSp">
        <pc:chgData name="Jan Pieter Kuijper" userId="11dce61d2819b281" providerId="LiveId" clId="{F609FCF3-D8B9-4F10-A668-77159BF84CD7}" dt="2022-09-07T07:25:40.753" v="24" actId="14826"/>
        <pc:sldMkLst>
          <pc:docMk/>
          <pc:sldMk cId="2326581908" sldId="295"/>
        </pc:sldMkLst>
        <pc:picChg chg="mod">
          <ac:chgData name="Jan Pieter Kuijper" userId="11dce61d2819b281" providerId="LiveId" clId="{F609FCF3-D8B9-4F10-A668-77159BF84CD7}" dt="2022-09-07T07:25:40.753" v="24" actId="14826"/>
          <ac:picMkLst>
            <pc:docMk/>
            <pc:sldMk cId="2326581908" sldId="295"/>
            <ac:picMk id="3" creationId="{17760FBC-92B4-4093-AA4D-5C5FAC053A10}"/>
          </ac:picMkLst>
        </pc:picChg>
      </pc:sldChg>
      <pc:sldChg chg="modSp">
        <pc:chgData name="Jan Pieter Kuijper" userId="11dce61d2819b281" providerId="LiveId" clId="{F609FCF3-D8B9-4F10-A668-77159BF84CD7}" dt="2022-09-07T07:25:55.207" v="25" actId="14826"/>
        <pc:sldMkLst>
          <pc:docMk/>
          <pc:sldMk cId="3748135935" sldId="296"/>
        </pc:sldMkLst>
        <pc:picChg chg="mod">
          <ac:chgData name="Jan Pieter Kuijper" userId="11dce61d2819b281" providerId="LiveId" clId="{F609FCF3-D8B9-4F10-A668-77159BF84CD7}" dt="2022-09-07T07:25:55.207" v="25" actId="14826"/>
          <ac:picMkLst>
            <pc:docMk/>
            <pc:sldMk cId="3748135935" sldId="296"/>
            <ac:picMk id="3" creationId="{552C20C7-A4B6-4201-A50D-DC6828A536E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4BF7F-2D51-4063-BB54-93712A5AAFB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30663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6C17C-FD59-4DCC-840B-30A923258F6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36311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716CF-BB75-40BC-926E-7DF145AC05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0029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46AE5-6290-4923-8A76-28A35722443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7867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0DBE1-516C-4687-B5ED-6C8CE127E81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2346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9B0EA-DC18-44EB-A326-C233E5D563D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9600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B1D14-579D-4BF0-AC5E-6513D483AD4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0394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6B41D-74E0-46EE-B541-31633254419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0503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AEFC-08F3-4C25-A135-74F4AB022D0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8859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BAAAB-9A62-4A68-BEE3-83A59CD8896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202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3A6E6-32D0-452A-AC58-0B3338AF259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293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05100BC-97B8-4D8C-8775-72A4AE40F9E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EBD2EF-3075-49F8-8D66-031539EA7C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000"/>
            <a:ext cx="6604000" cy="313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E20DA43-DCD8-4E36-B7A6-74F6B8A437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000"/>
            <a:ext cx="6604000" cy="313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57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7B31C4F-B4EE-4E6C-9F12-5CC66E242F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000"/>
            <a:ext cx="6604000" cy="313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246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38CB900-6925-4197-97B0-7F8FEAD6C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4999"/>
            <a:ext cx="6604000" cy="313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384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059F6A9-A92A-4BEA-B485-04E281F736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000"/>
            <a:ext cx="6604000" cy="313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601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4D081ED-96E1-4C29-B1C7-45FEEE40F8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000"/>
            <a:ext cx="6604000" cy="313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647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CC70BD0-68E8-414C-9F59-1F93D06066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000"/>
            <a:ext cx="6604000" cy="313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038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E28CA3A-E9A8-49B8-AD46-3E458F57EA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4999"/>
            <a:ext cx="6604000" cy="313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942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458C84E-7FC3-45EE-B012-B7634610CD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20688"/>
            <a:ext cx="6604000" cy="3075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865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90240CF-AB7A-429D-8C97-4FE768C937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4999"/>
            <a:ext cx="6604000" cy="3136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324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7760FBC-92B4-4093-AA4D-5C5FAC053A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000"/>
            <a:ext cx="6604000" cy="313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58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84917D3-1C33-4D3F-9E52-3B9F1ADBC5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4999"/>
            <a:ext cx="6604000" cy="3136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52C20C7-A4B6-4201-A50D-DC6828A536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4999"/>
            <a:ext cx="6604000" cy="313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135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5ACF9CB-7668-408B-BD57-17412CAFFC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000"/>
            <a:ext cx="6604000" cy="313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35F1F9-D8E8-4B60-B676-E431F038A0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4999"/>
            <a:ext cx="6604000" cy="313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F4C84DB-7E0B-43DB-83C3-73D1FFD137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000"/>
            <a:ext cx="6604000" cy="313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088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4CC4C6B-FCDE-4868-8EDB-83BC38AD19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000"/>
            <a:ext cx="6604000" cy="313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916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8EB1700-765B-42B4-938C-617942048B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000"/>
            <a:ext cx="6604000" cy="313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449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B2E9BCE-66F0-4DEF-9E9B-5192B36B3E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4999"/>
            <a:ext cx="6604000" cy="313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543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0EDF84A9-6968-44F4-A92A-FC0C106BDA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20688"/>
            <a:ext cx="6604000" cy="313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277000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420</Words>
  <Application>Microsoft Office PowerPoint</Application>
  <PresentationFormat>Diavoorstelling (4:3)</PresentationFormat>
  <Paragraphs>20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52</cp:revision>
  <dcterms:created xsi:type="dcterms:W3CDTF">2004-09-21T10:26:12Z</dcterms:created>
  <dcterms:modified xsi:type="dcterms:W3CDTF">2022-09-07T07:26:00Z</dcterms:modified>
</cp:coreProperties>
</file>