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4BF7F-2D51-4063-BB54-93712A5AAF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066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C17C-FD59-4DCC-840B-30A923258F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63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716CF-BB75-40BC-926E-7DF145AC05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02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46AE5-6290-4923-8A76-28A3572244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8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DBE1-516C-4687-B5ED-6C8CE127E8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2346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B0EA-DC18-44EB-A326-C233E5D563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600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B1D14-579D-4BF0-AC5E-6513D483AD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39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B41D-74E0-46EE-B541-3163325441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50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AEFC-08F3-4C25-A135-74F4AB022D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59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BAAAB-9A62-4A68-BEE3-83A59CD889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02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A6E6-32D0-452A-AC58-0B3338AF25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29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05100BC-97B8-4D8C-8775-72A4AE40F9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BEBD2EF-3075-49F8-8D66-031539EA7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E20DA43-DCD8-4E36-B7A6-74F6B8A437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5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B31C4F-B4EE-4E6C-9F12-5CC66E24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246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38CB900-6925-4197-97B0-7F8FEAD6C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38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59F6A9-A92A-4BEA-B485-04E281F736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01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4D081ED-96E1-4C29-B1C7-45FEEE40F8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64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CC70BD0-68E8-414C-9F59-1F93D06066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038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28CA3A-E9A8-49B8-AD46-3E458F57EA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42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458C84E-7FC3-45EE-B012-B7634610CD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07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865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90240CF-AB7A-429D-8C97-4FE768C937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24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760FBC-92B4-4093-AA4D-5C5FAC053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8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84917D3-1C33-4D3F-9E52-3B9F1ADBC5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52C20C7-A4B6-4201-A50D-DC6828A536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35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5ACF9CB-7668-408B-BD57-17412CAFFC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35F1F9-D8E8-4B60-B676-E431F038A0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4C84DB-7E0B-43DB-83C3-73D1FFD13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0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4CC4C6B-FCDE-4868-8EDB-83BC38AD19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9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8EB1700-765B-42B4-938C-617942048B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44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B2E9BCE-66F0-4DEF-9E9B-5192B36B3E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31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54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19 (DNP) 	t. A.J. Maasland;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EDF84A9-6968-44F4-A92A-FC0C106BDA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313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7700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420</Words>
  <Application>Microsoft Office PowerPoint</Application>
  <PresentationFormat>Diavoorstelling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52</cp:revision>
  <dcterms:created xsi:type="dcterms:W3CDTF">2004-09-21T10:26:12Z</dcterms:created>
  <dcterms:modified xsi:type="dcterms:W3CDTF">2022-08-26T13:02:24Z</dcterms:modified>
</cp:coreProperties>
</file>