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0FF84-EAFF-47ED-9E28-5E3F16A1C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65D38D-A116-4C98-A07F-5AACCA711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1ACFB-449A-4F82-91EF-18C2F55E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974F3F-F413-4211-B92C-9687FA5E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828819-B4F0-4239-84F2-27F6798A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2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B3FC8-B3F6-4E9D-9DD0-274E6C58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4B6C12-8CB2-4DB2-8AEF-31BC9E8F9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AECEFB-58AE-42EE-878C-1343FF55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D85F04-E68D-49AE-A46D-2BCE8594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A249A5-B283-43AC-A85E-56A6A806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55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E2300D2-F56D-40F1-9929-0AC3FCE98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5A4758-3D67-43BE-8885-84A0E022B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35C476-0E20-4155-B501-3AB58DA5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7C59AE-A996-4521-80B7-14D7B4A0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E5EA9F-30C0-4956-955D-038A8E38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0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AB19F-0CFF-4D08-91DC-D239982E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243102-65A2-4C49-8F38-993DD9774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DD9E23-AB27-4571-94BD-9237193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471C57-7B03-4588-BC3A-30DAF034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78F13B-129F-4F03-906B-8AFC751C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42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1C7A9-A479-4A2D-AF85-83EDB171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79B9B7-B342-4971-9110-697A4AE2B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099190-A565-46CE-BE3F-EF619029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D042EF-3B60-4222-BE8A-9E4272D9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76BFBC-8573-41E7-882E-9B4A2AFC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76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7DACD-E014-49A5-BEFE-234CDB54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BED25D-D4DC-4314-B15A-815932B69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8FBEB4-0E53-4848-8857-C4C683F3B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B07367-1C6C-4505-A103-23A0147F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23B7A4-A428-4962-A833-D4844F29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12CA5D-800B-4376-87DF-6CF2DA2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62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158AC-2390-47C2-AB03-C790D2E2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C0406B-BEE1-4AC4-8BBC-75B313497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B036CD-731C-47DA-990A-7C61AF782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F74B6E3-9047-4449-A7CC-9A48E7A02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CD15E87-81EF-4E0C-A8A2-2E72255E4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7692FC-FF6E-4E60-AD2C-D7BB586C9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2D3347-E681-4987-AC8E-4DB23E89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268BEBA-3301-4B49-8110-9C949923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37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388DE-6711-4DE6-A73A-5E719633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20CFBE6-787A-49D5-94F3-EEF68469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A8CA91C-9AE3-4A10-8CF9-D5B9BCD3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DF54B1D-42F3-4AF6-85F2-BB476C6E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61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B0243C-7AAF-428D-ACE1-4D641A3F7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DD18195-5337-4EAD-8DD6-936A79B81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766EF36-B1F6-486A-8FCF-BBEF1F88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0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4AFB-F42E-46C3-A729-936067C8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C55172-8885-47A1-81EA-639246828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EFE6CD-5ABC-4EB6-94E8-DBFAE0599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BA6BEC-95DB-43B4-9086-6C7A0572E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7DE108-F969-4ED8-8525-B6AD0601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5EDDD0-E88D-4D0B-8259-9DA8023F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19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8BB5B-9465-429C-A7FA-92F9A4D1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1D935F4-4E02-4C9C-83F6-9B4893E9F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5273FF-FFD1-409F-B71A-3E2834EE4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96046C-5954-4D99-B656-27B1DF4A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FDEB55-31C7-4987-BEF6-593EF43F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E3EE03-1FF3-48FD-A0C8-C36A2264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85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63AB36-FF98-4316-B722-411C67F1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669332-B860-47D7-90D7-5F55B77D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D9C17B-9257-448B-A427-728EF6EB9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3670-560C-4258-8EB0-C1E7F743CAD4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C2DA48-DFAD-4415-95E7-53773D599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BB973F-DBAB-4AAB-A86D-E686D7BDA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32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EBD2EF-3075-49F8-8D66-031539EA7C0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E20DA43-DCD8-4E36-B7A6-74F6B8A437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B31C4F-B4EE-4E6C-9F12-5CC66E242F8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24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38CB900-6925-4197-97B0-7F8FEAD6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38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059F6A9-A92A-4BEA-B485-04E281F736F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0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4D081ED-96E1-4C29-B1C7-45FEEE40F81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4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CC70BD0-68E8-414C-9F59-1F93D060668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038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E28CA3A-E9A8-49B8-AD46-3E458F57EA7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4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58C84E-7FC3-45EE-B012-B7634610CD8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0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65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90240CF-AB7A-429D-8C97-4FE768C937B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7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24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60FBC-92B4-4093-AA4D-5C5FAC053A1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58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84917D3-1C33-4D3F-9E52-3B9F1ADBC5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7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2C20C7-A4B6-4201-A50D-DC6828A536E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3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F9CB-7668-408B-BD57-17412CAFFCF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35F1F9-D8E8-4B60-B676-E431F038A08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F4C84DB-7E0B-43DB-83C3-73D1FFD137F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08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4CC4C6B-FCDE-4868-8EDB-83BC38AD194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91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8EB1700-765B-42B4-938C-617942048BB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4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B2E9BCE-66F0-4DEF-9E9B-5192B36B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54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EDF84A9-6968-44F4-A92A-FC0C106BDAB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36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770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420</Words>
  <Application>Microsoft Office PowerPoint</Application>
  <PresentationFormat>Breedbeeld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2022-08-26T13:01:00Z</dcterms:created>
  <dcterms:modified xsi:type="dcterms:W3CDTF">2022-08-26T13:02:02Z</dcterms:modified>
</cp:coreProperties>
</file>