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DFDB-AC1E-40E0-B48F-B2EEE842E3EB}" v="1" dt="2020-10-04T07:54:04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AAE1C8BD-CD5B-4742-AA20-E7B258997415}"/>
    <pc:docChg chg="modSld modMainMaster">
      <pc:chgData name="Jan Pieter Kuijper" userId="11dce61d2819b281" providerId="LiveId" clId="{AAE1C8BD-CD5B-4742-AA20-E7B258997415}" dt="2019-12-08T21:05:31.438" v="43" actId="207"/>
      <pc:docMkLst>
        <pc:docMk/>
      </pc:docMkLst>
      <pc:sldChg chg="modSp setBg">
        <pc:chgData name="Jan Pieter Kuijper" userId="11dce61d2819b281" providerId="LiveId" clId="{AAE1C8BD-CD5B-4742-AA20-E7B258997415}" dt="2019-12-08T21:03:52.787" v="24" actId="207"/>
        <pc:sldMkLst>
          <pc:docMk/>
          <pc:sldMk cId="0" sldId="258"/>
        </pc:sldMkLst>
        <pc:spChg chg="mod">
          <ac:chgData name="Jan Pieter Kuijper" userId="11dce61d2819b281" providerId="LiveId" clId="{AAE1C8BD-CD5B-4742-AA20-E7B258997415}" dt="2019-12-08T21:03:52.787" v="24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0:59:09.557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3:57.929" v="25" actId="207"/>
        <pc:sldMkLst>
          <pc:docMk/>
          <pc:sldMk cId="2452376091" sldId="259"/>
        </pc:sldMkLst>
        <pc:spChg chg="mod">
          <ac:chgData name="Jan Pieter Kuijper" userId="11dce61d2819b281" providerId="LiveId" clId="{AAE1C8BD-CD5B-4742-AA20-E7B258997415}" dt="2019-12-08T21:03:57.929" v="25" actId="207"/>
          <ac:spMkLst>
            <pc:docMk/>
            <pc:sldMk cId="2452376091" sldId="259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0:59:21.080" v="1" actId="14826"/>
          <ac:picMkLst>
            <pc:docMk/>
            <pc:sldMk cId="2452376091" sldId="25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02.372" v="26" actId="207"/>
        <pc:sldMkLst>
          <pc:docMk/>
          <pc:sldMk cId="3147866003" sldId="260"/>
        </pc:sldMkLst>
        <pc:spChg chg="mod">
          <ac:chgData name="Jan Pieter Kuijper" userId="11dce61d2819b281" providerId="LiveId" clId="{AAE1C8BD-CD5B-4742-AA20-E7B258997415}" dt="2019-12-08T21:04:02.372" v="26" actId="207"/>
          <ac:spMkLst>
            <pc:docMk/>
            <pc:sldMk cId="3147866003" sldId="260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0:59:32.871" v="2" actId="14826"/>
          <ac:picMkLst>
            <pc:docMk/>
            <pc:sldMk cId="3147866003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06.696" v="27" actId="207"/>
        <pc:sldMkLst>
          <pc:docMk/>
          <pc:sldMk cId="2408965714" sldId="261"/>
        </pc:sldMkLst>
        <pc:spChg chg="mod">
          <ac:chgData name="Jan Pieter Kuijper" userId="11dce61d2819b281" providerId="LiveId" clId="{AAE1C8BD-CD5B-4742-AA20-E7B258997415}" dt="2019-12-08T21:04:06.696" v="27" actId="207"/>
          <ac:spMkLst>
            <pc:docMk/>
            <pc:sldMk cId="2408965714" sldId="261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0:59:45.519" v="3" actId="14826"/>
          <ac:picMkLst>
            <pc:docMk/>
            <pc:sldMk cId="2408965714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10.694" v="28" actId="207"/>
        <pc:sldMkLst>
          <pc:docMk/>
          <pc:sldMk cId="604899327" sldId="262"/>
        </pc:sldMkLst>
        <pc:spChg chg="mod">
          <ac:chgData name="Jan Pieter Kuijper" userId="11dce61d2819b281" providerId="LiveId" clId="{AAE1C8BD-CD5B-4742-AA20-E7B258997415}" dt="2019-12-08T21:04:10.694" v="28" actId="207"/>
          <ac:spMkLst>
            <pc:docMk/>
            <pc:sldMk cId="604899327" sldId="262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0:03.698" v="4" actId="14826"/>
          <ac:picMkLst>
            <pc:docMk/>
            <pc:sldMk cId="604899327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16.343" v="29" actId="207"/>
        <pc:sldMkLst>
          <pc:docMk/>
          <pc:sldMk cId="1722365967" sldId="263"/>
        </pc:sldMkLst>
        <pc:spChg chg="mod">
          <ac:chgData name="Jan Pieter Kuijper" userId="11dce61d2819b281" providerId="LiveId" clId="{AAE1C8BD-CD5B-4742-AA20-E7B258997415}" dt="2019-12-08T21:04:16.343" v="29" actId="207"/>
          <ac:spMkLst>
            <pc:docMk/>
            <pc:sldMk cId="1722365967" sldId="263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0:15.540" v="5" actId="14826"/>
          <ac:picMkLst>
            <pc:docMk/>
            <pc:sldMk cId="1722365967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31.285" v="30" actId="207"/>
        <pc:sldMkLst>
          <pc:docMk/>
          <pc:sldMk cId="3008660443" sldId="264"/>
        </pc:sldMkLst>
        <pc:spChg chg="mod">
          <ac:chgData name="Jan Pieter Kuijper" userId="11dce61d2819b281" providerId="LiveId" clId="{AAE1C8BD-CD5B-4742-AA20-E7B258997415}" dt="2019-12-08T21:04:31.285" v="30" actId="207"/>
          <ac:spMkLst>
            <pc:docMk/>
            <pc:sldMk cId="3008660443" sldId="264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0:29.734" v="6" actId="14826"/>
          <ac:picMkLst>
            <pc:docMk/>
            <pc:sldMk cId="3008660443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36.678" v="31" actId="207"/>
        <pc:sldMkLst>
          <pc:docMk/>
          <pc:sldMk cId="2678317618" sldId="265"/>
        </pc:sldMkLst>
        <pc:spChg chg="mod">
          <ac:chgData name="Jan Pieter Kuijper" userId="11dce61d2819b281" providerId="LiveId" clId="{AAE1C8BD-CD5B-4742-AA20-E7B258997415}" dt="2019-12-08T21:04:36.678" v="31" actId="207"/>
          <ac:spMkLst>
            <pc:docMk/>
            <pc:sldMk cId="2678317618" sldId="265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0:41.646" v="7" actId="14826"/>
          <ac:picMkLst>
            <pc:docMk/>
            <pc:sldMk cId="2678317618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41.242" v="32" actId="207"/>
        <pc:sldMkLst>
          <pc:docMk/>
          <pc:sldMk cId="239692673" sldId="266"/>
        </pc:sldMkLst>
        <pc:spChg chg="mod">
          <ac:chgData name="Jan Pieter Kuijper" userId="11dce61d2819b281" providerId="LiveId" clId="{AAE1C8BD-CD5B-4742-AA20-E7B258997415}" dt="2019-12-08T21:04:41.242" v="32" actId="207"/>
          <ac:spMkLst>
            <pc:docMk/>
            <pc:sldMk cId="239692673" sldId="266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0:53.351" v="8" actId="14826"/>
          <ac:picMkLst>
            <pc:docMk/>
            <pc:sldMk cId="239692673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45.889" v="33" actId="207"/>
        <pc:sldMkLst>
          <pc:docMk/>
          <pc:sldMk cId="3216452661" sldId="267"/>
        </pc:sldMkLst>
        <pc:spChg chg="mod">
          <ac:chgData name="Jan Pieter Kuijper" userId="11dce61d2819b281" providerId="LiveId" clId="{AAE1C8BD-CD5B-4742-AA20-E7B258997415}" dt="2019-12-08T21:04:45.889" v="33" actId="207"/>
          <ac:spMkLst>
            <pc:docMk/>
            <pc:sldMk cId="3216452661" sldId="267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1:24.775" v="11" actId="14826"/>
          <ac:picMkLst>
            <pc:docMk/>
            <pc:sldMk cId="3216452661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50.731" v="34" actId="207"/>
        <pc:sldMkLst>
          <pc:docMk/>
          <pc:sldMk cId="1437265253" sldId="268"/>
        </pc:sldMkLst>
        <pc:spChg chg="mod">
          <ac:chgData name="Jan Pieter Kuijper" userId="11dce61d2819b281" providerId="LiveId" clId="{AAE1C8BD-CD5B-4742-AA20-E7B258997415}" dt="2019-12-08T21:04:50.731" v="34" actId="207"/>
          <ac:spMkLst>
            <pc:docMk/>
            <pc:sldMk cId="1437265253" sldId="268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1:31.235" v="12" actId="14826"/>
          <ac:picMkLst>
            <pc:docMk/>
            <pc:sldMk cId="1437265253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55.175" v="35" actId="207"/>
        <pc:sldMkLst>
          <pc:docMk/>
          <pc:sldMk cId="3432973717" sldId="269"/>
        </pc:sldMkLst>
        <pc:spChg chg="mod">
          <ac:chgData name="Jan Pieter Kuijper" userId="11dce61d2819b281" providerId="LiveId" clId="{AAE1C8BD-CD5B-4742-AA20-E7B258997415}" dt="2019-12-08T21:04:55.175" v="35" actId="207"/>
          <ac:spMkLst>
            <pc:docMk/>
            <pc:sldMk cId="3432973717" sldId="269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1:54.686" v="13" actId="14826"/>
          <ac:picMkLst>
            <pc:docMk/>
            <pc:sldMk cId="3432973717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4:59.472" v="36" actId="207"/>
        <pc:sldMkLst>
          <pc:docMk/>
          <pc:sldMk cId="3518199712" sldId="270"/>
        </pc:sldMkLst>
        <pc:spChg chg="mod">
          <ac:chgData name="Jan Pieter Kuijper" userId="11dce61d2819b281" providerId="LiveId" clId="{AAE1C8BD-CD5B-4742-AA20-E7B258997415}" dt="2019-12-08T21:04:59.472" v="36" actId="207"/>
          <ac:spMkLst>
            <pc:docMk/>
            <pc:sldMk cId="3518199712" sldId="270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2:06.491" v="14" actId="14826"/>
          <ac:picMkLst>
            <pc:docMk/>
            <pc:sldMk cId="3518199712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04.872" v="37" actId="207"/>
        <pc:sldMkLst>
          <pc:docMk/>
          <pc:sldMk cId="1204019796" sldId="271"/>
        </pc:sldMkLst>
        <pc:spChg chg="mod">
          <ac:chgData name="Jan Pieter Kuijper" userId="11dce61d2819b281" providerId="LiveId" clId="{AAE1C8BD-CD5B-4742-AA20-E7B258997415}" dt="2019-12-08T21:05:04.872" v="37" actId="207"/>
          <ac:spMkLst>
            <pc:docMk/>
            <pc:sldMk cId="1204019796" sldId="271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2:18.841" v="15" actId="14826"/>
          <ac:picMkLst>
            <pc:docMk/>
            <pc:sldMk cId="1204019796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09.323" v="38" actId="207"/>
        <pc:sldMkLst>
          <pc:docMk/>
          <pc:sldMk cId="1173093387" sldId="272"/>
        </pc:sldMkLst>
        <pc:spChg chg="mod">
          <ac:chgData name="Jan Pieter Kuijper" userId="11dce61d2819b281" providerId="LiveId" clId="{AAE1C8BD-CD5B-4742-AA20-E7B258997415}" dt="2019-12-08T21:05:09.323" v="38" actId="207"/>
          <ac:spMkLst>
            <pc:docMk/>
            <pc:sldMk cId="1173093387" sldId="272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2:32.384" v="16" actId="14826"/>
          <ac:picMkLst>
            <pc:docMk/>
            <pc:sldMk cId="1173093387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13.493" v="39" actId="207"/>
        <pc:sldMkLst>
          <pc:docMk/>
          <pc:sldMk cId="1864532704" sldId="273"/>
        </pc:sldMkLst>
        <pc:spChg chg="mod">
          <ac:chgData name="Jan Pieter Kuijper" userId="11dce61d2819b281" providerId="LiveId" clId="{AAE1C8BD-CD5B-4742-AA20-E7B258997415}" dt="2019-12-08T21:05:13.493" v="39" actId="207"/>
          <ac:spMkLst>
            <pc:docMk/>
            <pc:sldMk cId="1864532704" sldId="273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2:43.987" v="17" actId="14826"/>
          <ac:picMkLst>
            <pc:docMk/>
            <pc:sldMk cId="1864532704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18.697" v="40" actId="207"/>
        <pc:sldMkLst>
          <pc:docMk/>
          <pc:sldMk cId="552906037" sldId="274"/>
        </pc:sldMkLst>
        <pc:spChg chg="mod">
          <ac:chgData name="Jan Pieter Kuijper" userId="11dce61d2819b281" providerId="LiveId" clId="{AAE1C8BD-CD5B-4742-AA20-E7B258997415}" dt="2019-12-08T21:05:18.697" v="40" actId="207"/>
          <ac:spMkLst>
            <pc:docMk/>
            <pc:sldMk cId="552906037" sldId="274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2:55.627" v="18" actId="14826"/>
          <ac:picMkLst>
            <pc:docMk/>
            <pc:sldMk cId="552906037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22.863" v="41" actId="207"/>
        <pc:sldMkLst>
          <pc:docMk/>
          <pc:sldMk cId="1042026193" sldId="275"/>
        </pc:sldMkLst>
        <pc:spChg chg="mod">
          <ac:chgData name="Jan Pieter Kuijper" userId="11dce61d2819b281" providerId="LiveId" clId="{AAE1C8BD-CD5B-4742-AA20-E7B258997415}" dt="2019-12-08T21:05:22.863" v="41" actId="207"/>
          <ac:spMkLst>
            <pc:docMk/>
            <pc:sldMk cId="1042026193" sldId="275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3:08.995" v="19" actId="14826"/>
          <ac:picMkLst>
            <pc:docMk/>
            <pc:sldMk cId="1042026193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27.460" v="42" actId="207"/>
        <pc:sldMkLst>
          <pc:docMk/>
          <pc:sldMk cId="1264334952" sldId="276"/>
        </pc:sldMkLst>
        <pc:spChg chg="mod">
          <ac:chgData name="Jan Pieter Kuijper" userId="11dce61d2819b281" providerId="LiveId" clId="{AAE1C8BD-CD5B-4742-AA20-E7B258997415}" dt="2019-12-08T21:05:27.460" v="42" actId="207"/>
          <ac:spMkLst>
            <pc:docMk/>
            <pc:sldMk cId="1264334952" sldId="276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3:20.661" v="20" actId="14826"/>
          <ac:picMkLst>
            <pc:docMk/>
            <pc:sldMk cId="1264334952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AE1C8BD-CD5B-4742-AA20-E7B258997415}" dt="2019-12-08T21:05:31.438" v="43" actId="207"/>
        <pc:sldMkLst>
          <pc:docMk/>
          <pc:sldMk cId="3663737920" sldId="277"/>
        </pc:sldMkLst>
        <pc:spChg chg="mod">
          <ac:chgData name="Jan Pieter Kuijper" userId="11dce61d2819b281" providerId="LiveId" clId="{AAE1C8BD-CD5B-4742-AA20-E7B258997415}" dt="2019-12-08T21:05:31.438" v="43" actId="207"/>
          <ac:spMkLst>
            <pc:docMk/>
            <pc:sldMk cId="3663737920" sldId="277"/>
            <ac:spMk id="2050" creationId="{00000000-0000-0000-0000-000000000000}"/>
          </ac:spMkLst>
        </pc:spChg>
        <pc:picChg chg="mod">
          <ac:chgData name="Jan Pieter Kuijper" userId="11dce61d2819b281" providerId="LiveId" clId="{AAE1C8BD-CD5B-4742-AA20-E7B258997415}" dt="2019-12-08T21:03:33.511" v="21" actId="14826"/>
          <ac:picMkLst>
            <pc:docMk/>
            <pc:sldMk cId="3663737920" sldId="277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AAE1C8BD-CD5B-4742-AA20-E7B258997415}" dt="2019-12-08T21:03:47.395" v="23"/>
        <pc:sldMasterMkLst>
          <pc:docMk/>
          <pc:sldMasterMk cId="0" sldId="2147483648"/>
        </pc:sldMasterMkLst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1977849272" sldId="2147483649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3580195264" sldId="2147483650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4279286312" sldId="2147483651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2952931915" sldId="2147483652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4294484810" sldId="2147483653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1202528028" sldId="2147483654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3798717701" sldId="2147483655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416104895" sldId="2147483656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495148994" sldId="2147483657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4274074967" sldId="2147483658"/>
          </pc:sldLayoutMkLst>
        </pc:sldLayoutChg>
        <pc:sldLayoutChg chg="setBg">
          <pc:chgData name="Jan Pieter Kuijper" userId="11dce61d2819b281" providerId="LiveId" clId="{AAE1C8BD-CD5B-4742-AA20-E7B258997415}" dt="2019-12-08T21:03:47.395" v="23"/>
          <pc:sldLayoutMkLst>
            <pc:docMk/>
            <pc:sldMasterMk cId="0" sldId="2147483648"/>
            <pc:sldLayoutMk cId="1661749413" sldId="2147483659"/>
          </pc:sldLayoutMkLst>
        </pc:sldLayoutChg>
      </pc:sldMasterChg>
    </pc:docChg>
  </pc:docChgLst>
  <pc:docChgLst>
    <pc:chgData name="Jan Pieter Kuijper" userId="11dce61d2819b281" providerId="LiveId" clId="{F4B9DFDB-AC1E-40E0-B48F-B2EEE842E3EB}"/>
    <pc:docChg chg="modSld">
      <pc:chgData name="Jan Pieter Kuijper" userId="11dce61d2819b281" providerId="LiveId" clId="{F4B9DFDB-AC1E-40E0-B48F-B2EEE842E3EB}" dt="2020-10-04T07:54:04.987" v="0" actId="14826"/>
      <pc:docMkLst>
        <pc:docMk/>
      </pc:docMkLst>
      <pc:sldChg chg="modSp">
        <pc:chgData name="Jan Pieter Kuijper" userId="11dce61d2819b281" providerId="LiveId" clId="{F4B9DFDB-AC1E-40E0-B48F-B2EEE842E3EB}" dt="2020-10-04T07:54:04.987" v="0" actId="14826"/>
        <pc:sldMkLst>
          <pc:docMk/>
          <pc:sldMk cId="2678317618" sldId="265"/>
        </pc:sldMkLst>
        <pc:picChg chg="mod">
          <ac:chgData name="Jan Pieter Kuijper" userId="11dce61d2819b281" providerId="LiveId" clId="{F4B9DFDB-AC1E-40E0-B48F-B2EEE842E3EB}" dt="2020-10-04T07:54:04.987" v="0" actId="14826"/>
          <ac:picMkLst>
            <pc:docMk/>
            <pc:sldMk cId="2678317618" sldId="265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3BB5C-4B2C-4A01-9429-0FA6D334E7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174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B47A-295C-4AE4-AABA-AB195EE61F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801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62A2F-80B0-451B-8A74-6C8227C442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78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BA23B-796D-4C73-8F3F-8EE94B0E3B5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9E7FA-63C4-4CBD-B160-BCE3CF152FD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514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4C24-EE3C-4AAF-B539-1138D11E105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9176-3A15-4BC8-9094-A121CAE5C62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7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EBF3E-1DEB-4E6E-99F7-E08C5496D3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25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77306-12EE-4D83-B970-DD457EAAAD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44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B1E87-6230-4383-9AAA-9AE9E65B236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293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98601-66FB-4A03-8F05-5E0413E3180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928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50296E-4146-4A07-AC83-1890652C898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07"/>
            <a:ext cx="9017000" cy="42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5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052"/>
            <a:ext cx="9017000" cy="42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1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9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3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2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7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052"/>
            <a:ext cx="9017000" cy="42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7000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6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7150"/>
            <a:ext cx="9016999" cy="43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3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320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34</cp:revision>
  <dcterms:created xsi:type="dcterms:W3CDTF">2004-09-21T10:26:12Z</dcterms:created>
  <dcterms:modified xsi:type="dcterms:W3CDTF">2020-10-04T07:54:07Z</dcterms:modified>
</cp:coreProperties>
</file>