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FF42C-59E3-4A0B-A203-E1FC2BCB0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6F0155-0437-478D-8E6B-B60D46A2A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52A0E9-ACE4-4DFB-81A7-4CB59A62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9238D-8405-488A-901D-D3EA27D3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0ADFA7-0EF0-47DE-BECC-7051B539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2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62155-68A0-4E57-8E69-0F12575A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7788F-229E-43B1-BBE3-8FC75FB99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9C2431-BB04-4945-91F9-B7FEDE2E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D1D092-DC56-415B-A191-65AF0F1A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76DD8B-FE08-46C3-8919-C33EBD5D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3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FFDCD7-08CD-491E-A89E-C0C14054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AA5E9A-4531-4B20-B3A1-04F7E2DB1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BE464-8947-4F82-A360-1988582D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79764-3326-4B44-9BEF-5F24C414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04A13-DCD6-421F-8B78-E08F52B9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74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6DB91-B79E-43CC-A674-49C9192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2ED53-95DE-4718-88E5-9B084CD8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5641E-E681-4D71-852C-28478F2C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C9A3A-0149-4776-8340-A7C4F46A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C69E8-B9E4-4B04-A695-9409FA83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7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410B3-F312-4722-82C9-A4969F9B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D5F6EF-5ADB-4CCA-8EB3-BB7211D6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7BABF-A73B-4CAF-9DC8-AFA833BC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246EE-CF01-4905-AF6B-E658DA98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26EE5-BB4F-485A-B33C-398B8B32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FAFFB-2F1B-4579-9DEE-4E09BB79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237326-6A38-488D-B919-6DE2504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7CEA92-1D9C-45A1-AEA2-2EEEB07B7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A398B-DD28-4556-93E3-0E6A0507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9D6826-D8F8-4BC6-A19B-ECDD6F3B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5A28D1-8D59-41DA-9BEA-883B51C3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18B5B-F08D-4617-8F96-3C7FAF24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B87191-9085-4B73-94B8-40A26C6A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09E090-79F8-4B6E-94DD-2AC46BE1F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54116F-403C-4E2B-A126-7D2291C81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C6789F-E1D6-4675-9F89-ECC2E931B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3AC436-9471-4273-8F35-6E0EF82E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F9B966-2D6D-4671-A4F4-C9B7C6D4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3B44BB-EDF2-48AB-A482-EE5A439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9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8636F-999F-44A2-B1D6-B76B605C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242FC2-6FB5-4C9A-9D56-3AA65731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F1D991-7451-46AA-9EE1-77766408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A4D1ED-FB7E-4737-9320-9902830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48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B5E6E2-F088-400C-9BD8-8DF309C4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7BCE7F-CCA7-4E0F-845A-5ADA1CD7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4E20B5-7531-43F5-B1B7-5DB4A5AD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66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12595-3299-4767-92DC-D3D67344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EA779-01B9-4D63-92FD-EB05F674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9BD3A-A2EA-48A5-AB06-1551A10CD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CD1FE0-B42E-4406-9050-E573E737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03EEA5-749C-4129-B65D-245C596E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504E13-CB56-47DE-92E7-F93F85D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55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C35C2-0829-4BE8-BD73-8B0A4049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4132BD-1EC5-47FF-8974-4A3A30A9F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4A0184-44E1-48C7-A4DD-366FA691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D75815-416E-4F3C-A45D-184BD040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E129B2-9D00-472B-BA02-B6070B71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88E5A1-4C7B-48B8-ACB8-8DB462AC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DA8FEA-6DE8-4DD2-A7CE-A6873A4C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555FD-AE94-4933-895E-734B50CF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39DA6-D3CC-4107-944D-3FBDAE84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5FD0-970A-493D-9F46-C61EDA956B99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20A1B-5D11-434B-B156-4D81F6BFC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C86862-B16E-4B88-8701-A131C05F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4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5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1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9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3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2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7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6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Breedbeeld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2022-02-03T10:15:33Z</dcterms:created>
  <dcterms:modified xsi:type="dcterms:W3CDTF">2022-02-03T10:16:15Z</dcterms:modified>
</cp:coreProperties>
</file>