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60" r:id="rId4"/>
    <p:sldId id="261" r:id="rId5"/>
    <p:sldId id="264" r:id="rId6"/>
    <p:sldId id="265" r:id="rId7"/>
    <p:sldId id="267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914CA-D69F-42C9-8328-FD3A96E55DD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1747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37C0A-0C9E-49D3-B376-A861C63960F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6787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B1523-3382-4835-8F15-40E11B9CEFC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2679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BC544-C015-4965-9FB9-140FD45271B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5376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4D4CC-D4EB-4229-9AA9-A88065B156D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40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E3675-B9AF-4957-A7EF-E4D197AC14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5514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454EF-F58D-4254-B001-D448985D11A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304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66634-ADE1-4B90-955F-B7275B041C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110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555C1-94FA-4D56-933B-7EB20BD03C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9771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B1DD2-FD78-4D25-8A99-E7C73020CB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8465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55E67-8AB9-4048-8D3E-4B0029D555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0326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0CC8EB9-9FA8-4C78-89EE-93CBBAFEBE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0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51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3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5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65325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50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51</cp:revision>
  <dcterms:created xsi:type="dcterms:W3CDTF">2004-09-21T10:26:12Z</dcterms:created>
  <dcterms:modified xsi:type="dcterms:W3CDTF">2020-10-03T15:00:02Z</dcterms:modified>
</cp:coreProperties>
</file>