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0" r:id="rId3"/>
    <p:sldId id="260" r:id="rId4"/>
    <p:sldId id="261" r:id="rId5"/>
    <p:sldId id="264" r:id="rId6"/>
    <p:sldId id="265" r:id="rId7"/>
    <p:sldId id="267" r:id="rId8"/>
    <p:sldId id="266" r:id="rId9"/>
    <p:sldId id="268" r:id="rId10"/>
    <p:sldId id="269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358C76-AD6E-41DD-9119-FBCFECDB76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B4599A6-93C3-4999-BE16-715D0955C8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615AEB6-C144-4C79-93EE-ABD0EA824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83F-400F-422A-B928-85C67AD1968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57C1641-6B1E-4F22-9356-905AA2A5C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1EBD08C-CD40-4C2B-B4C5-F002C4984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7E198-1AF1-47D1-B64F-905A7ED6A5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5611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1E0461-9753-4ACD-AE2D-E9380AD20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BB037F9-527B-4940-9F18-B02C422F3B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9F83B33-F0DF-4B68-813D-7A868FF07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83F-400F-422A-B928-85C67AD1968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BE4CED4-4066-4903-8551-9DF139AAF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7A561B3-84C0-4EE3-86F7-A2A9B60D3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7E198-1AF1-47D1-B64F-905A7ED6A5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597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1CF7AED-7C0B-4687-9B06-53ABA23AD7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817E3FD-72D8-4350-9DAA-9221F3E76A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3A17234-9CDA-4CFC-8469-5E6DC13E4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83F-400F-422A-B928-85C67AD1968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D6A4FB1-D748-4FBD-98BE-232AA1DB7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D421851-D69B-4BC1-9F54-3135EE2A5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7E198-1AF1-47D1-B64F-905A7ED6A5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1229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CABF24-C32C-4C61-A561-1C595ADCD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61CE36-2A74-4801-8F9B-2CD80573F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76663B7-317F-47AE-907A-FDABC20D7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83F-400F-422A-B928-85C67AD1968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BDC864-76D1-4570-887D-C1717219C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6D375D9-F578-408E-9303-80159F94C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7E198-1AF1-47D1-B64F-905A7ED6A5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215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1F3343-2DFA-42F3-B7D9-7DC7CB2AE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7163CEF-0FAF-4E3A-9058-22B892EE7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5B87641-2ABA-47BE-8897-685CD8461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83F-400F-422A-B928-85C67AD1968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6620421-FF9F-40D0-A8A3-F11452341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09F1D3F-240C-4C5F-BCFD-ECDEA4155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7E198-1AF1-47D1-B64F-905A7ED6A5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4431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4E97D8-F675-4F8B-B950-711F13E6E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FEF5C0-54D1-43BD-861F-47E3696978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7BD51CC-9906-4EAA-8A78-9A44B21856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8EEC9FE-B2F6-4C3D-B29E-4CA0C0D95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83F-400F-422A-B928-85C67AD1968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2F15D8B-EACC-4E42-BA9A-A2FA23F24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C1FE35E-D2EE-458C-A5E3-676C48B17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7E198-1AF1-47D1-B64F-905A7ED6A5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1278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992F8F-F1B9-41CD-98D1-39932A3AD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A828236-E45E-4201-BABC-63FC97A6A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3F27108-511D-4A45-B875-C9234EDE7D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B4C9711-5F59-4319-9553-931BAC63C5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A6E6B9E-FBA5-4B97-9672-AB6CB66AE0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931FFD8-7395-4194-94E2-537AC4D24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83F-400F-422A-B928-85C67AD1968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41EF6D9-A62F-4817-9F1A-75BE970AB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FD6C7AB-A7C9-4863-A8C5-38893141D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7E198-1AF1-47D1-B64F-905A7ED6A5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727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06D039-2126-431A-BB78-AEEE2D268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A2CD045-1B75-4A38-8474-6BDA0FCA7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83F-400F-422A-B928-85C67AD1968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02C81C1-6F27-472D-B7A8-64BE5264E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A6B007E-515E-438B-BAF1-ED0831BC2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7E198-1AF1-47D1-B64F-905A7ED6A5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022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386331B-CAFE-4497-8FB3-7D4C03E87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83F-400F-422A-B928-85C67AD1968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E254360-3B69-4E94-BF4F-199541FBF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049D85E-0A3E-4062-A068-0B1C40AC2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7E198-1AF1-47D1-B64F-905A7ED6A5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689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03D3C9-5F58-4DE4-ABA1-6BBC8C969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E3247A-975D-4289-AE11-435DC5C79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710C495-A492-42F4-98B6-D485940D60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2C74F64-5CCF-4ED3-BB4C-8743F333F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83F-400F-422A-B928-85C67AD1968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A12ABDD-1AAB-4C8E-A8B5-3A1956620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91E7268-07D9-4134-B238-663F0871A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7E198-1AF1-47D1-B64F-905A7ED6A5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7833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E2D1E9-2F4E-476B-80A6-F1B09BEFF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0A4991B-90E2-4B1E-994D-156BB262E0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2493F61-279E-481D-98B7-7E52FB2D30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8AEFBA7-40F6-47DC-A212-AE3ADA0D4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83F-400F-422A-B928-85C67AD1968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74E89FA-C4A5-4579-82CF-B49F9714E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68FA8CB-BCD8-422B-ABDF-0ADABDDEA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7E198-1AF1-47D1-B64F-905A7ED6A5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9914713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9A400D1-BD80-4EC6-AAFA-19446F8A1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754AE18-917A-400D-9BE9-E7DEF15E7A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0B06B3C-FA85-4515-A953-22D3C472D0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0183F-400F-422A-B928-85C67AD1968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B1A1AAE-AB60-45EA-9ED8-AE0D9D257F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64FAD0-180A-400B-91E4-F39C0D14C3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7E198-1AF1-47D1-B64F-905A7ED6A5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929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17 (DNP) 	t. J. 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20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17 (DNP) 	t. J. 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514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17 (DNP) 	t. J. 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835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17 (DNP) 	t. J. 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7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17 (DNP) 	t. J. 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17 (DNP) 	t. J. 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17 (DNP) 	t. J. 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17 (DNP) 	t. J. 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17 (DNP) 	t. J. 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17 (DNP) 	t. J. 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65325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Breedbeeld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2022-02-03T09:37:24Z</dcterms:created>
  <dcterms:modified xsi:type="dcterms:W3CDTF">2022-02-03T09:38:05Z</dcterms:modified>
</cp:coreProperties>
</file>