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553206-22FC-4A2A-9499-285867ED8438}" v="14" dt="2019-12-08T20:53:36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4553206-22FC-4A2A-9499-285867ED8438}"/>
    <pc:docChg chg="modSld modMainMaster">
      <pc:chgData name="Jan Pieter Kuijper" userId="11dce61d2819b281" providerId="LiveId" clId="{64553206-22FC-4A2A-9499-285867ED8438}" dt="2019-12-08T20:53:36.359" v="13" actId="207"/>
      <pc:docMkLst>
        <pc:docMk/>
      </pc:docMkLst>
      <pc:sldChg chg="modSp setBg">
        <pc:chgData name="Jan Pieter Kuijper" userId="11dce61d2819b281" providerId="LiveId" clId="{64553206-22FC-4A2A-9499-285867ED8438}" dt="2019-12-08T20:53:12.240" v="8" actId="207"/>
        <pc:sldMkLst>
          <pc:docMk/>
          <pc:sldMk cId="0" sldId="258"/>
        </pc:sldMkLst>
        <pc:spChg chg="mod">
          <ac:chgData name="Jan Pieter Kuijper" userId="11dce61d2819b281" providerId="LiveId" clId="{64553206-22FC-4A2A-9499-285867ED8438}" dt="2019-12-08T20:53:12.240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64553206-22FC-4A2A-9499-285867ED8438}" dt="2019-12-08T20:51:49.380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4553206-22FC-4A2A-9499-285867ED8438}" dt="2019-12-08T20:53:17.440" v="9" actId="207"/>
        <pc:sldMkLst>
          <pc:docMk/>
          <pc:sldMk cId="0" sldId="259"/>
        </pc:sldMkLst>
        <pc:spChg chg="mod">
          <ac:chgData name="Jan Pieter Kuijper" userId="11dce61d2819b281" providerId="LiveId" clId="{64553206-22FC-4A2A-9499-285867ED8438}" dt="2019-12-08T20:53:17.440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64553206-22FC-4A2A-9499-285867ED8438}" dt="2019-12-08T20:52:01.152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4553206-22FC-4A2A-9499-285867ED8438}" dt="2019-12-08T20:53:36.359" v="13" actId="207"/>
        <pc:sldMkLst>
          <pc:docMk/>
          <pc:sldMk cId="0" sldId="260"/>
        </pc:sldMkLst>
        <pc:spChg chg="mod">
          <ac:chgData name="Jan Pieter Kuijper" userId="11dce61d2819b281" providerId="LiveId" clId="{64553206-22FC-4A2A-9499-285867ED8438}" dt="2019-12-08T20:53:36.359" v="13" actId="207"/>
          <ac:spMkLst>
            <pc:docMk/>
            <pc:sldMk cId="0" sldId="260"/>
            <ac:spMk id="7170" creationId="{00000000-0000-0000-0000-000000000000}"/>
          </ac:spMkLst>
        </pc:spChg>
        <pc:picChg chg="mod">
          <ac:chgData name="Jan Pieter Kuijper" userId="11dce61d2819b281" providerId="LiveId" clId="{64553206-22FC-4A2A-9499-285867ED8438}" dt="2019-12-08T20:52:54.347" v="5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4553206-22FC-4A2A-9499-285867ED8438}" dt="2019-12-08T20:53:32.299" v="12" actId="207"/>
        <pc:sldMkLst>
          <pc:docMk/>
          <pc:sldMk cId="0" sldId="261"/>
        </pc:sldMkLst>
        <pc:spChg chg="mod">
          <ac:chgData name="Jan Pieter Kuijper" userId="11dce61d2819b281" providerId="LiveId" clId="{64553206-22FC-4A2A-9499-285867ED8438}" dt="2019-12-08T20:53:32.299" v="12" actId="207"/>
          <ac:spMkLst>
            <pc:docMk/>
            <pc:sldMk cId="0" sldId="261"/>
            <ac:spMk id="6146" creationId="{00000000-0000-0000-0000-000000000000}"/>
          </ac:spMkLst>
        </pc:spChg>
        <pc:picChg chg="mod">
          <ac:chgData name="Jan Pieter Kuijper" userId="11dce61d2819b281" providerId="LiveId" clId="{64553206-22FC-4A2A-9499-285867ED8438}" dt="2019-12-08T20:52:41.460" v="4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4553206-22FC-4A2A-9499-285867ED8438}" dt="2019-12-08T20:53:28.053" v="11" actId="207"/>
        <pc:sldMkLst>
          <pc:docMk/>
          <pc:sldMk cId="0" sldId="262"/>
        </pc:sldMkLst>
        <pc:spChg chg="mod">
          <ac:chgData name="Jan Pieter Kuijper" userId="11dce61d2819b281" providerId="LiveId" clId="{64553206-22FC-4A2A-9499-285867ED8438}" dt="2019-12-08T20:53:28.053" v="11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64553206-22FC-4A2A-9499-285867ED8438}" dt="2019-12-08T20:52:26.902" v="3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4553206-22FC-4A2A-9499-285867ED8438}" dt="2019-12-08T20:53:22.583" v="10" actId="207"/>
        <pc:sldMkLst>
          <pc:docMk/>
          <pc:sldMk cId="0" sldId="263"/>
        </pc:sldMkLst>
        <pc:spChg chg="mod">
          <ac:chgData name="Jan Pieter Kuijper" userId="11dce61d2819b281" providerId="LiveId" clId="{64553206-22FC-4A2A-9499-285867ED8438}" dt="2019-12-08T20:53:22.583" v="10" actId="207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64553206-22FC-4A2A-9499-285867ED8438}" dt="2019-12-08T20:52:13.432" v="2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64553206-22FC-4A2A-9499-285867ED8438}" dt="2019-12-08T20:53:07.073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4071185251" sldId="2147483649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1957077781" sldId="2147483650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2345674411" sldId="2147483651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3562320027" sldId="2147483652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1497044994" sldId="2147483653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382320604" sldId="2147483654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1104989844" sldId="2147483655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3320217040" sldId="2147483656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2979117006" sldId="2147483657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504732432" sldId="2147483658"/>
          </pc:sldLayoutMkLst>
        </pc:sldLayoutChg>
        <pc:sldLayoutChg chg="setBg">
          <pc:chgData name="Jan Pieter Kuijper" userId="11dce61d2819b281" providerId="LiveId" clId="{64553206-22FC-4A2A-9499-285867ED8438}" dt="2019-12-08T20:53:07.073" v="7"/>
          <pc:sldLayoutMkLst>
            <pc:docMk/>
            <pc:sldMasterMk cId="0" sldId="2147483648"/>
            <pc:sldLayoutMk cId="1798738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14478-3990-4720-BCAC-C1319BF178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118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0248-4378-4116-BF3D-B2ADC3CAE6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47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1961-8F5C-428A-B675-D5655FF690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8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AB4F9-4D12-48B8-B073-2DDAB10619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707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AEC9C-B02B-447C-8943-1FED63A849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567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8F298-E019-439B-90A4-AD0EE5C9338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232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FADA-42C8-493B-862E-F839A90340D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704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4565-216D-4570-9AFE-1667AE8C98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32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FE16E-E630-46DC-AE97-C46E77CAE7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498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9F60-DAA1-416B-8E67-ECAB1B242E0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021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2DD48-E750-4295-853C-0AF4E90F17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911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89C248E-9099-4AE0-BF17-0FADA696CD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114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42</cp:revision>
  <dcterms:created xsi:type="dcterms:W3CDTF">2004-09-21T10:26:12Z</dcterms:created>
  <dcterms:modified xsi:type="dcterms:W3CDTF">2019-12-08T20:53:37Z</dcterms:modified>
</cp:coreProperties>
</file>