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  <p:sldId id="262" r:id="rId5"/>
    <p:sldId id="261" r:id="rId6"/>
    <p:sldId id="260" r:id="rId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3" d="100"/>
          <a:sy n="63" d="100"/>
        </p:scale>
        <p:origin x="69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14478-3990-4720-BCAC-C1319BF178D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71185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80248-4378-4116-BF3D-B2ADC3CAE64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04732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C1961-8F5C-428A-B675-D5655FF6907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987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AB4F9-4D12-48B8-B073-2DDAB106195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57077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AEC9C-B02B-447C-8943-1FED63A8495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5674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8F298-E019-439B-90A4-AD0EE5C9338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62320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DFADA-42C8-493B-862E-F839A90340D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97044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54565-216D-4570-9AFE-1667AE8C983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2320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FE16E-E630-46DC-AE97-C46E77CAE79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0498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D9F60-DAA1-416B-8E67-ECAB1B242E0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20217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2DD48-E750-4295-853C-0AF4E90F177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79117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89C248E-9099-4AE0-BF17-0FADA696CD1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16 (DNP) 	t. A. Maasland; m. Straatsburg 1539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15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16 (DNP) 	t. A. Maasland; m. Straatsburg 1539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2189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16 (DNP) 	t. A. Maasland; m. Straatsburg 1539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15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16 (DNP) 	t. A. Maasland; m. Straatsburg 1539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2189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16 (DNP) 	t. A. Maasland; m. Straatsburg 1539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15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16 (DNP) 	t. A. Maasland; m. Straatsburg 1539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2189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30</Words>
  <Application>Microsoft Office PowerPoint</Application>
  <PresentationFormat>Diavoorstelling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Times New Roman</vt:lpstr>
      <vt:lpstr>Arial</vt:lpstr>
      <vt:lpstr>Calibri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42</cp:revision>
  <dcterms:created xsi:type="dcterms:W3CDTF">2004-09-21T10:26:12Z</dcterms:created>
  <dcterms:modified xsi:type="dcterms:W3CDTF">2019-11-01T22:22:36Z</dcterms:modified>
</cp:coreProperties>
</file>