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1" r:id="rId6"/>
    <p:sldId id="260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46CB5B-7C49-49EB-8496-E4444A224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856E85C-552E-4082-94CC-8E0C0AC355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E22B45-9DA0-4AD9-99E4-40B5A8138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9433-92E7-40D7-A06F-2A5B05B32B9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875890-0252-4FA2-A99F-72872F08A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8D3336F-B0B0-43F3-9F64-2DC5C6212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F05A-97AF-4E67-900F-6011A70D80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385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6202F5-3731-459B-85CF-C7543D712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D01D671-98F7-4A7B-976E-4CC3D1B9B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C8537D6-6EF5-46BE-BED2-1C4B28596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9433-92E7-40D7-A06F-2A5B05B32B9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BA8478-5AF0-4019-88DC-E9EC2E03B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2DF81A-FF48-4DC8-95EE-76E8A33B1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F05A-97AF-4E67-900F-6011A70D80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245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1CB0AD7-A7D9-4D6B-AE0D-3B15CB8B4C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F4B7A10-1C37-48B1-982B-4A0A407A4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74606A-3998-48B9-A0EE-95C2639FD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9433-92E7-40D7-A06F-2A5B05B32B9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53014C-867C-45C8-B61F-B683F56C8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BD62E01-3ECC-47DC-83CB-18B5791CB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F05A-97AF-4E67-900F-6011A70D80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3188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55AC88-F453-4A59-95E6-5FE9BF1FA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46D168-70E2-40A4-894E-4C64FDE4B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14BC86-0DAC-4BC6-A78E-3CF386FAE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9433-92E7-40D7-A06F-2A5B05B32B9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D9506C-461A-499C-849F-B41971F23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2F4279-8AAF-4447-9769-E7DC0B1FD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F05A-97AF-4E67-900F-6011A70D80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64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9187C1-2585-4E5F-8005-727D737A9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D964C1B-7AFB-45E1-8CCC-6660E15CD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359076-42C3-4825-8D3F-984A5369F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9433-92E7-40D7-A06F-2A5B05B32B9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5ED769-277B-4994-9947-EBFC5199D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BEBBD3-638B-429E-B53E-C7DAE04C8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F05A-97AF-4E67-900F-6011A70D80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340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5302CC-6C22-481F-A526-2EBB6401A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3F04BD-52C5-4D13-B9DD-21615E8CDE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BFCC259-D0EA-4168-AA41-E8277FF55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5ED958C-B947-4496-9CE6-2BDAE33FE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9433-92E7-40D7-A06F-2A5B05B32B9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3F87DA0-E3D2-4BA7-AC6F-1EB4FD809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43EB2CC-8506-42F0-8C1C-63AB1BB59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F05A-97AF-4E67-900F-6011A70D80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756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2B8983-35E8-46BB-8DFD-0DB20CEAC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E7B5A3E-EE45-4DC8-9A1E-E85E6839E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7545999-458E-4691-9232-CE4562401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3D5A3D4-1021-45E0-A48C-3513A5A6B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986FADD-44DA-4027-BDA4-92A36E54F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46883F6-F320-43AB-B09B-EF31F95CF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9433-92E7-40D7-A06F-2A5B05B32B9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B80B6D0-ADCF-4994-B2EB-8ABB5851E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A3FE917-BC44-4CA1-ADCA-53995BEB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F05A-97AF-4E67-900F-6011A70D80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618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66CB20-290B-43E5-AF33-C18083540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AC0DD3A-5650-4EA0-89BC-7F9EE786D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9433-92E7-40D7-A06F-2A5B05B32B9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EDBA20B-12E1-4492-B4DE-8A0B928B2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03030F7-E5AF-4292-AE8E-6A54019FC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F05A-97AF-4E67-900F-6011A70D80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473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2DCDD25-EB54-4956-AC8E-295BF26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9433-92E7-40D7-A06F-2A5B05B32B9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A84B30E-B0D2-46D6-A584-B64EA744E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4B7E771-4C46-4B99-BCD8-764D040C9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F05A-97AF-4E67-900F-6011A70D80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81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7423BF-B1FA-4A44-912D-D20C038AC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8A1204-22BE-4782-B51E-FCB1FB51C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C316EF2-2EAE-4086-8079-277EB7669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5E0EDB2-2039-4F2E-8A4A-19F43FD41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9433-92E7-40D7-A06F-2A5B05B32B9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240B6F-4559-47E4-84F6-49A03FD22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075CA83-0E36-4BD1-B33A-216E97D41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F05A-97AF-4E67-900F-6011A70D80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78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C68215-9CEB-4A67-BEE7-B9E436220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C4D39B9-F814-4B79-AA21-5170B7B0B5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7DF4768-F2EB-46CB-8A34-81A27BA89B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E8D5A96-557F-45AD-9062-1FA1B9247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9433-92E7-40D7-A06F-2A5B05B32B9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25A9904-4830-46B2-B5EF-D68D78117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B1FFDD2-D038-48E2-95F1-9F9DB66C9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4F05A-97AF-4E67-900F-6011A70D80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383537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1031FBB-481F-45EE-8F4F-98DF78C7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7DFDE2D-6469-44B8-932E-838E7F4C0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6AE0E8-B0AC-4552-8092-C6AE9B3F26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49433-92E7-40D7-A06F-2A5B05B32B9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9E88E01-4454-4FE8-A7CF-7927683135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63F2B2-3AEC-473C-80A8-618B1B410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4F05A-97AF-4E67-900F-6011A70D80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117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16 (DNP) 	t. A. Maasland;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16 (DNP) 	t. A. Maasland;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16 (DNP) 	t. A. Maasland;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16 (DNP) 	t. A. Maasland;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16 (DNP) 	t. A. Maasland;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16 (DNP) 	t. A. Maasland; m. Straatsburg 1539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2022-02-03T09:35:56Z</dcterms:created>
  <dcterms:modified xsi:type="dcterms:W3CDTF">2022-02-03T09:36:32Z</dcterms:modified>
</cp:coreProperties>
</file>