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C1F305-E522-48DC-8FCB-591089401BE0}" v="14" dt="2020-05-27T17:05:28.9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50" d="100"/>
          <a:sy n="50" d="100"/>
        </p:scale>
        <p:origin x="1022" y="6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2DC1F305-E522-48DC-8FCB-591089401BE0}"/>
    <pc:docChg chg="modSld modMainMaster">
      <pc:chgData name="Jan Pieter Kuijper" userId="11dce61d2819b281" providerId="LiveId" clId="{2DC1F305-E522-48DC-8FCB-591089401BE0}" dt="2020-05-27T17:05:28.936" v="13" actId="207"/>
      <pc:docMkLst>
        <pc:docMk/>
      </pc:docMkLst>
      <pc:sldChg chg="modSp setBg">
        <pc:chgData name="Jan Pieter Kuijper" userId="11dce61d2819b281" providerId="LiveId" clId="{2DC1F305-E522-48DC-8FCB-591089401BE0}" dt="2020-05-27T17:05:15.430" v="10" actId="207"/>
        <pc:sldMkLst>
          <pc:docMk/>
          <pc:sldMk cId="0" sldId="258"/>
        </pc:sldMkLst>
        <pc:spChg chg="mod">
          <ac:chgData name="Jan Pieter Kuijper" userId="11dce61d2819b281" providerId="LiveId" clId="{2DC1F305-E522-48DC-8FCB-591089401BE0}" dt="2020-05-27T17:05:15.430" v="10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2DC1F305-E522-48DC-8FCB-591089401BE0}" dt="2020-05-27T17:04:07.458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addSp delSp modSp">
        <pc:chgData name="Jan Pieter Kuijper" userId="11dce61d2819b281" providerId="LiveId" clId="{2DC1F305-E522-48DC-8FCB-591089401BE0}" dt="2020-05-27T17:05:19.663" v="11" actId="207"/>
        <pc:sldMkLst>
          <pc:docMk/>
          <pc:sldMk cId="0" sldId="259"/>
        </pc:sldMkLst>
        <pc:spChg chg="mod">
          <ac:chgData name="Jan Pieter Kuijper" userId="11dce61d2819b281" providerId="LiveId" clId="{2DC1F305-E522-48DC-8FCB-591089401BE0}" dt="2020-05-27T17:05:19.663" v="11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2DC1F305-E522-48DC-8FCB-591089401BE0}" dt="2020-05-27T17:04:25.078" v="5" actId="14826"/>
          <ac:picMkLst>
            <pc:docMk/>
            <pc:sldMk cId="0" sldId="259"/>
            <ac:picMk id="2" creationId="{00000000-0000-0000-0000-000000000000}"/>
          </ac:picMkLst>
        </pc:picChg>
        <pc:picChg chg="add del mod">
          <ac:chgData name="Jan Pieter Kuijper" userId="11dce61d2819b281" providerId="LiveId" clId="{2DC1F305-E522-48DC-8FCB-591089401BE0}" dt="2020-05-27T17:04:12.583" v="2"/>
          <ac:picMkLst>
            <pc:docMk/>
            <pc:sldMk cId="0" sldId="259"/>
            <ac:picMk id="4" creationId="{78B16E89-9493-4171-B016-089A9926EC65}"/>
          </ac:picMkLst>
        </pc:picChg>
        <pc:picChg chg="add del mod">
          <ac:chgData name="Jan Pieter Kuijper" userId="11dce61d2819b281" providerId="LiveId" clId="{2DC1F305-E522-48DC-8FCB-591089401BE0}" dt="2020-05-27T17:04:14.920" v="4"/>
          <ac:picMkLst>
            <pc:docMk/>
            <pc:sldMk cId="0" sldId="259"/>
            <ac:picMk id="5" creationId="{DE619F8C-B385-412F-892E-635B5370A9BF}"/>
          </ac:picMkLst>
        </pc:picChg>
      </pc:sldChg>
      <pc:sldChg chg="modSp">
        <pc:chgData name="Jan Pieter Kuijper" userId="11dce61d2819b281" providerId="LiveId" clId="{2DC1F305-E522-48DC-8FCB-591089401BE0}" dt="2020-05-27T17:05:24.206" v="12" actId="207"/>
        <pc:sldMkLst>
          <pc:docMk/>
          <pc:sldMk cId="0" sldId="260"/>
        </pc:sldMkLst>
        <pc:spChg chg="mod">
          <ac:chgData name="Jan Pieter Kuijper" userId="11dce61d2819b281" providerId="LiveId" clId="{2DC1F305-E522-48DC-8FCB-591089401BE0}" dt="2020-05-27T17:05:24.206" v="12" actId="207"/>
          <ac:spMkLst>
            <pc:docMk/>
            <pc:sldMk cId="0" sldId="260"/>
            <ac:spMk id="4098" creationId="{00000000-0000-0000-0000-000000000000}"/>
          </ac:spMkLst>
        </pc:spChg>
        <pc:picChg chg="mod">
          <ac:chgData name="Jan Pieter Kuijper" userId="11dce61d2819b281" providerId="LiveId" clId="{2DC1F305-E522-48DC-8FCB-591089401BE0}" dt="2020-05-27T17:04:38.983" v="6" actId="14826"/>
          <ac:picMkLst>
            <pc:docMk/>
            <pc:sldMk cId="0" sldId="26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2DC1F305-E522-48DC-8FCB-591089401BE0}" dt="2020-05-27T17:05:28.936" v="13" actId="207"/>
        <pc:sldMkLst>
          <pc:docMk/>
          <pc:sldMk cId="0" sldId="261"/>
        </pc:sldMkLst>
        <pc:spChg chg="mod">
          <ac:chgData name="Jan Pieter Kuijper" userId="11dce61d2819b281" providerId="LiveId" clId="{2DC1F305-E522-48DC-8FCB-591089401BE0}" dt="2020-05-27T17:05:28.936" v="13" actId="207"/>
          <ac:spMkLst>
            <pc:docMk/>
            <pc:sldMk cId="0" sldId="261"/>
            <ac:spMk id="5122" creationId="{00000000-0000-0000-0000-000000000000}"/>
          </ac:spMkLst>
        </pc:spChg>
        <pc:picChg chg="mod">
          <ac:chgData name="Jan Pieter Kuijper" userId="11dce61d2819b281" providerId="LiveId" clId="{2DC1F305-E522-48DC-8FCB-591089401BE0}" dt="2020-05-27T17:04:50.823" v="7" actId="14826"/>
          <ac:picMkLst>
            <pc:docMk/>
            <pc:sldMk cId="0" sldId="261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2DC1F305-E522-48DC-8FCB-591089401BE0}" dt="2020-05-27T17:05:05.401" v="9"/>
        <pc:sldMasterMkLst>
          <pc:docMk/>
          <pc:sldMasterMk cId="0" sldId="2147483648"/>
        </pc:sldMasterMkLst>
        <pc:sldLayoutChg chg="setBg">
          <pc:chgData name="Jan Pieter Kuijper" userId="11dce61d2819b281" providerId="LiveId" clId="{2DC1F305-E522-48DC-8FCB-591089401BE0}" dt="2020-05-27T17:05:05.401" v="9"/>
          <pc:sldLayoutMkLst>
            <pc:docMk/>
            <pc:sldMasterMk cId="0" sldId="2147483648"/>
            <pc:sldLayoutMk cId="3301487440" sldId="2147483649"/>
          </pc:sldLayoutMkLst>
        </pc:sldLayoutChg>
        <pc:sldLayoutChg chg="setBg">
          <pc:chgData name="Jan Pieter Kuijper" userId="11dce61d2819b281" providerId="LiveId" clId="{2DC1F305-E522-48DC-8FCB-591089401BE0}" dt="2020-05-27T17:05:05.401" v="9"/>
          <pc:sldLayoutMkLst>
            <pc:docMk/>
            <pc:sldMasterMk cId="0" sldId="2147483648"/>
            <pc:sldLayoutMk cId="1584218998" sldId="2147483650"/>
          </pc:sldLayoutMkLst>
        </pc:sldLayoutChg>
        <pc:sldLayoutChg chg="setBg">
          <pc:chgData name="Jan Pieter Kuijper" userId="11dce61d2819b281" providerId="LiveId" clId="{2DC1F305-E522-48DC-8FCB-591089401BE0}" dt="2020-05-27T17:05:05.401" v="9"/>
          <pc:sldLayoutMkLst>
            <pc:docMk/>
            <pc:sldMasterMk cId="0" sldId="2147483648"/>
            <pc:sldLayoutMk cId="1560826138" sldId="2147483651"/>
          </pc:sldLayoutMkLst>
        </pc:sldLayoutChg>
        <pc:sldLayoutChg chg="setBg">
          <pc:chgData name="Jan Pieter Kuijper" userId="11dce61d2819b281" providerId="LiveId" clId="{2DC1F305-E522-48DC-8FCB-591089401BE0}" dt="2020-05-27T17:05:05.401" v="9"/>
          <pc:sldLayoutMkLst>
            <pc:docMk/>
            <pc:sldMasterMk cId="0" sldId="2147483648"/>
            <pc:sldLayoutMk cId="415037092" sldId="2147483652"/>
          </pc:sldLayoutMkLst>
        </pc:sldLayoutChg>
        <pc:sldLayoutChg chg="setBg">
          <pc:chgData name="Jan Pieter Kuijper" userId="11dce61d2819b281" providerId="LiveId" clId="{2DC1F305-E522-48DC-8FCB-591089401BE0}" dt="2020-05-27T17:05:05.401" v="9"/>
          <pc:sldLayoutMkLst>
            <pc:docMk/>
            <pc:sldMasterMk cId="0" sldId="2147483648"/>
            <pc:sldLayoutMk cId="1545975808" sldId="2147483653"/>
          </pc:sldLayoutMkLst>
        </pc:sldLayoutChg>
        <pc:sldLayoutChg chg="setBg">
          <pc:chgData name="Jan Pieter Kuijper" userId="11dce61d2819b281" providerId="LiveId" clId="{2DC1F305-E522-48DC-8FCB-591089401BE0}" dt="2020-05-27T17:05:05.401" v="9"/>
          <pc:sldLayoutMkLst>
            <pc:docMk/>
            <pc:sldMasterMk cId="0" sldId="2147483648"/>
            <pc:sldLayoutMk cId="3111705437" sldId="2147483654"/>
          </pc:sldLayoutMkLst>
        </pc:sldLayoutChg>
        <pc:sldLayoutChg chg="setBg">
          <pc:chgData name="Jan Pieter Kuijper" userId="11dce61d2819b281" providerId="LiveId" clId="{2DC1F305-E522-48DC-8FCB-591089401BE0}" dt="2020-05-27T17:05:05.401" v="9"/>
          <pc:sldLayoutMkLst>
            <pc:docMk/>
            <pc:sldMasterMk cId="0" sldId="2147483648"/>
            <pc:sldLayoutMk cId="4055170851" sldId="2147483655"/>
          </pc:sldLayoutMkLst>
        </pc:sldLayoutChg>
        <pc:sldLayoutChg chg="setBg">
          <pc:chgData name="Jan Pieter Kuijper" userId="11dce61d2819b281" providerId="LiveId" clId="{2DC1F305-E522-48DC-8FCB-591089401BE0}" dt="2020-05-27T17:05:05.401" v="9"/>
          <pc:sldLayoutMkLst>
            <pc:docMk/>
            <pc:sldMasterMk cId="0" sldId="2147483648"/>
            <pc:sldLayoutMk cId="2225003797" sldId="2147483656"/>
          </pc:sldLayoutMkLst>
        </pc:sldLayoutChg>
        <pc:sldLayoutChg chg="setBg">
          <pc:chgData name="Jan Pieter Kuijper" userId="11dce61d2819b281" providerId="LiveId" clId="{2DC1F305-E522-48DC-8FCB-591089401BE0}" dt="2020-05-27T17:05:05.401" v="9"/>
          <pc:sldLayoutMkLst>
            <pc:docMk/>
            <pc:sldMasterMk cId="0" sldId="2147483648"/>
            <pc:sldLayoutMk cId="260214343" sldId="2147483657"/>
          </pc:sldLayoutMkLst>
        </pc:sldLayoutChg>
        <pc:sldLayoutChg chg="setBg">
          <pc:chgData name="Jan Pieter Kuijper" userId="11dce61d2819b281" providerId="LiveId" clId="{2DC1F305-E522-48DC-8FCB-591089401BE0}" dt="2020-05-27T17:05:05.401" v="9"/>
          <pc:sldLayoutMkLst>
            <pc:docMk/>
            <pc:sldMasterMk cId="0" sldId="2147483648"/>
            <pc:sldLayoutMk cId="552309454" sldId="2147483658"/>
          </pc:sldLayoutMkLst>
        </pc:sldLayoutChg>
        <pc:sldLayoutChg chg="setBg">
          <pc:chgData name="Jan Pieter Kuijper" userId="11dce61d2819b281" providerId="LiveId" clId="{2DC1F305-E522-48DC-8FCB-591089401BE0}" dt="2020-05-27T17:05:05.401" v="9"/>
          <pc:sldLayoutMkLst>
            <pc:docMk/>
            <pc:sldMasterMk cId="0" sldId="2147483648"/>
            <pc:sldLayoutMk cId="224741170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07A23-CB74-42AF-BA88-20244601AC9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01487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1A52B-0A51-4356-8091-FA4372E43E4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5230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21859-72E6-4481-8CE2-65AD22B43A4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47411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56545-AE47-4A5D-A037-D296CED0738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84218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92200-D7FB-4619-A1CD-2477653DD57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60826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FC140-D1D7-48A4-84D2-48617BC1073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5037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9A2D2-5596-497E-A80F-C9DB2C22ADC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45975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D1D2E-D54E-442E-8A64-78CDAB3B32D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11705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0C7BC-7223-4527-ACDC-633AE858429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55170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71CA0-113D-4DBD-8BA4-2D60EBD7DA6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25003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A226A-79C6-4287-A004-1535A70DBF9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0214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F8B55C0-4D34-4676-9CE3-04660C2DB71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150 (DNP)	t. A.J. Maasland;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635539"/>
            <a:ext cx="7620000" cy="4553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150 (DNP)	t. A.J. Maasland;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581" y="635000"/>
            <a:ext cx="7618837" cy="455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150 (DNP)	t. A.J. Maasland;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4750" y="635000"/>
            <a:ext cx="7614499" cy="4489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150 (DNP)	t. A.J. Maasland;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581" y="635000"/>
            <a:ext cx="7618837" cy="455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72</Words>
  <Application>Microsoft Office PowerPoint</Application>
  <PresentationFormat>Diavoorstelling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42</cp:revision>
  <dcterms:created xsi:type="dcterms:W3CDTF">2004-09-21T10:26:12Z</dcterms:created>
  <dcterms:modified xsi:type="dcterms:W3CDTF">2020-05-27T17:05:33Z</dcterms:modified>
</cp:coreProperties>
</file>