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7A23-CB74-42AF-BA88-20244601AC9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148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A52B-0A51-4356-8091-FA4372E43E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230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1859-72E6-4481-8CE2-65AD22B43A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741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56545-AE47-4A5D-A037-D296CED073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421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92200-D7FB-4619-A1CD-2477653DD5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6082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FC140-D1D7-48A4-84D2-48617BC107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503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9A2D2-5596-497E-A80F-C9DB2C22AD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597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D1D2E-D54E-442E-8A64-78CDAB3B32D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170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0C7BC-7223-4527-ACDC-633AE85842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5517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71CA0-113D-4DBD-8BA4-2D60EBD7DA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500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A226A-79C6-4287-A004-1535A70DBF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021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F8B55C0-4D34-4676-9CE3-04660C2DB7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8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42</cp:revision>
  <dcterms:created xsi:type="dcterms:W3CDTF">2004-09-21T10:26:12Z</dcterms:created>
  <dcterms:modified xsi:type="dcterms:W3CDTF">2020-05-27T15:05:31Z</dcterms:modified>
</cp:coreProperties>
</file>