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FC3D97-F98C-48D1-9EAC-99051EB43EEB}" v="8" dt="2019-12-08T20:49:42.7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E1FC3D97-F98C-48D1-9EAC-99051EB43EEB}"/>
    <pc:docChg chg="modSld modMainMaster">
      <pc:chgData name="Jan Pieter Kuijper" userId="11dce61d2819b281" providerId="LiveId" clId="{E1FC3D97-F98C-48D1-9EAC-99051EB43EEB}" dt="2019-12-08T20:49:42.701" v="7" actId="207"/>
      <pc:docMkLst>
        <pc:docMk/>
      </pc:docMkLst>
      <pc:sldChg chg="modSp">
        <pc:chgData name="Jan Pieter Kuijper" userId="11dce61d2819b281" providerId="LiveId" clId="{E1FC3D97-F98C-48D1-9EAC-99051EB43EEB}" dt="2019-12-08T20:49:38.359" v="6" actId="207"/>
        <pc:sldMkLst>
          <pc:docMk/>
          <pc:sldMk cId="0" sldId="258"/>
        </pc:sldMkLst>
        <pc:spChg chg="mod">
          <ac:chgData name="Jan Pieter Kuijper" userId="11dce61d2819b281" providerId="LiveId" clId="{E1FC3D97-F98C-48D1-9EAC-99051EB43EEB}" dt="2019-12-08T20:49:38.359" v="6" actId="207"/>
          <ac:spMkLst>
            <pc:docMk/>
            <pc:sldMk cId="0" sldId="258"/>
            <ac:spMk id="3074" creationId="{00000000-0000-0000-0000-000000000000}"/>
          </ac:spMkLst>
        </pc:spChg>
        <pc:picChg chg="mod">
          <ac:chgData name="Jan Pieter Kuijper" userId="11dce61d2819b281" providerId="LiveId" clId="{E1FC3D97-F98C-48D1-9EAC-99051EB43EEB}" dt="2019-12-08T20:49:01.590" v="1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 setBg">
        <pc:chgData name="Jan Pieter Kuijper" userId="11dce61d2819b281" providerId="LiveId" clId="{E1FC3D97-F98C-48D1-9EAC-99051EB43EEB}" dt="2019-12-08T20:49:34.098" v="5" actId="207"/>
        <pc:sldMkLst>
          <pc:docMk/>
          <pc:sldMk cId="0" sldId="259"/>
        </pc:sldMkLst>
        <pc:spChg chg="mod">
          <ac:chgData name="Jan Pieter Kuijper" userId="11dce61d2819b281" providerId="LiveId" clId="{E1FC3D97-F98C-48D1-9EAC-99051EB43EEB}" dt="2019-12-08T20:49:34.098" v="5" actId="207"/>
          <ac:spMkLst>
            <pc:docMk/>
            <pc:sldMk cId="0" sldId="259"/>
            <ac:spMk id="2050" creationId="{00000000-0000-0000-0000-000000000000}"/>
          </ac:spMkLst>
        </pc:spChg>
        <pc:picChg chg="mod">
          <ac:chgData name="Jan Pieter Kuijper" userId="11dce61d2819b281" providerId="LiveId" clId="{E1FC3D97-F98C-48D1-9EAC-99051EB43EEB}" dt="2019-12-08T20:48:48.135" v="0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E1FC3D97-F98C-48D1-9EAC-99051EB43EEB}" dt="2019-12-08T20:49:42.701" v="7" actId="207"/>
        <pc:sldMkLst>
          <pc:docMk/>
          <pc:sldMk cId="0" sldId="260"/>
        </pc:sldMkLst>
        <pc:spChg chg="mod">
          <ac:chgData name="Jan Pieter Kuijper" userId="11dce61d2819b281" providerId="LiveId" clId="{E1FC3D97-F98C-48D1-9EAC-99051EB43EEB}" dt="2019-12-08T20:49:42.701" v="7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E1FC3D97-F98C-48D1-9EAC-99051EB43EEB}" dt="2019-12-08T20:49:17.061" v="2" actId="14826"/>
          <ac:picMkLst>
            <pc:docMk/>
            <pc:sldMk cId="0" sldId="260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E1FC3D97-F98C-48D1-9EAC-99051EB43EEB}" dt="2019-12-08T20:49:29.309" v="4"/>
        <pc:sldMasterMkLst>
          <pc:docMk/>
          <pc:sldMasterMk cId="0" sldId="2147483648"/>
        </pc:sldMasterMkLst>
        <pc:sldLayoutChg chg="setBg">
          <pc:chgData name="Jan Pieter Kuijper" userId="11dce61d2819b281" providerId="LiveId" clId="{E1FC3D97-F98C-48D1-9EAC-99051EB43EEB}" dt="2019-12-08T20:49:29.309" v="4"/>
          <pc:sldLayoutMkLst>
            <pc:docMk/>
            <pc:sldMasterMk cId="0" sldId="2147483648"/>
            <pc:sldLayoutMk cId="1618087422" sldId="2147483649"/>
          </pc:sldLayoutMkLst>
        </pc:sldLayoutChg>
        <pc:sldLayoutChg chg="setBg">
          <pc:chgData name="Jan Pieter Kuijper" userId="11dce61d2819b281" providerId="LiveId" clId="{E1FC3D97-F98C-48D1-9EAC-99051EB43EEB}" dt="2019-12-08T20:49:29.309" v="4"/>
          <pc:sldLayoutMkLst>
            <pc:docMk/>
            <pc:sldMasterMk cId="0" sldId="2147483648"/>
            <pc:sldLayoutMk cId="2063146387" sldId="2147483650"/>
          </pc:sldLayoutMkLst>
        </pc:sldLayoutChg>
        <pc:sldLayoutChg chg="setBg">
          <pc:chgData name="Jan Pieter Kuijper" userId="11dce61d2819b281" providerId="LiveId" clId="{E1FC3D97-F98C-48D1-9EAC-99051EB43EEB}" dt="2019-12-08T20:49:29.309" v="4"/>
          <pc:sldLayoutMkLst>
            <pc:docMk/>
            <pc:sldMasterMk cId="0" sldId="2147483648"/>
            <pc:sldLayoutMk cId="2722483709" sldId="2147483651"/>
          </pc:sldLayoutMkLst>
        </pc:sldLayoutChg>
        <pc:sldLayoutChg chg="setBg">
          <pc:chgData name="Jan Pieter Kuijper" userId="11dce61d2819b281" providerId="LiveId" clId="{E1FC3D97-F98C-48D1-9EAC-99051EB43EEB}" dt="2019-12-08T20:49:29.309" v="4"/>
          <pc:sldLayoutMkLst>
            <pc:docMk/>
            <pc:sldMasterMk cId="0" sldId="2147483648"/>
            <pc:sldLayoutMk cId="3287842983" sldId="2147483652"/>
          </pc:sldLayoutMkLst>
        </pc:sldLayoutChg>
        <pc:sldLayoutChg chg="setBg">
          <pc:chgData name="Jan Pieter Kuijper" userId="11dce61d2819b281" providerId="LiveId" clId="{E1FC3D97-F98C-48D1-9EAC-99051EB43EEB}" dt="2019-12-08T20:49:29.309" v="4"/>
          <pc:sldLayoutMkLst>
            <pc:docMk/>
            <pc:sldMasterMk cId="0" sldId="2147483648"/>
            <pc:sldLayoutMk cId="1277111776" sldId="2147483653"/>
          </pc:sldLayoutMkLst>
        </pc:sldLayoutChg>
        <pc:sldLayoutChg chg="setBg">
          <pc:chgData name="Jan Pieter Kuijper" userId="11dce61d2819b281" providerId="LiveId" clId="{E1FC3D97-F98C-48D1-9EAC-99051EB43EEB}" dt="2019-12-08T20:49:29.309" v="4"/>
          <pc:sldLayoutMkLst>
            <pc:docMk/>
            <pc:sldMasterMk cId="0" sldId="2147483648"/>
            <pc:sldLayoutMk cId="3928108968" sldId="2147483654"/>
          </pc:sldLayoutMkLst>
        </pc:sldLayoutChg>
        <pc:sldLayoutChg chg="setBg">
          <pc:chgData name="Jan Pieter Kuijper" userId="11dce61d2819b281" providerId="LiveId" clId="{E1FC3D97-F98C-48D1-9EAC-99051EB43EEB}" dt="2019-12-08T20:49:29.309" v="4"/>
          <pc:sldLayoutMkLst>
            <pc:docMk/>
            <pc:sldMasterMk cId="0" sldId="2147483648"/>
            <pc:sldLayoutMk cId="3073230050" sldId="2147483655"/>
          </pc:sldLayoutMkLst>
        </pc:sldLayoutChg>
        <pc:sldLayoutChg chg="setBg">
          <pc:chgData name="Jan Pieter Kuijper" userId="11dce61d2819b281" providerId="LiveId" clId="{E1FC3D97-F98C-48D1-9EAC-99051EB43EEB}" dt="2019-12-08T20:49:29.309" v="4"/>
          <pc:sldLayoutMkLst>
            <pc:docMk/>
            <pc:sldMasterMk cId="0" sldId="2147483648"/>
            <pc:sldLayoutMk cId="4117984813" sldId="2147483656"/>
          </pc:sldLayoutMkLst>
        </pc:sldLayoutChg>
        <pc:sldLayoutChg chg="setBg">
          <pc:chgData name="Jan Pieter Kuijper" userId="11dce61d2819b281" providerId="LiveId" clId="{E1FC3D97-F98C-48D1-9EAC-99051EB43EEB}" dt="2019-12-08T20:49:29.309" v="4"/>
          <pc:sldLayoutMkLst>
            <pc:docMk/>
            <pc:sldMasterMk cId="0" sldId="2147483648"/>
            <pc:sldLayoutMk cId="2307442727" sldId="2147483657"/>
          </pc:sldLayoutMkLst>
        </pc:sldLayoutChg>
        <pc:sldLayoutChg chg="setBg">
          <pc:chgData name="Jan Pieter Kuijper" userId="11dce61d2819b281" providerId="LiveId" clId="{E1FC3D97-F98C-48D1-9EAC-99051EB43EEB}" dt="2019-12-08T20:49:29.309" v="4"/>
          <pc:sldLayoutMkLst>
            <pc:docMk/>
            <pc:sldMasterMk cId="0" sldId="2147483648"/>
            <pc:sldLayoutMk cId="2366792458" sldId="2147483658"/>
          </pc:sldLayoutMkLst>
        </pc:sldLayoutChg>
        <pc:sldLayoutChg chg="setBg">
          <pc:chgData name="Jan Pieter Kuijper" userId="11dce61d2819b281" providerId="LiveId" clId="{E1FC3D97-F98C-48D1-9EAC-99051EB43EEB}" dt="2019-12-08T20:49:29.309" v="4"/>
          <pc:sldLayoutMkLst>
            <pc:docMk/>
            <pc:sldMasterMk cId="0" sldId="2147483648"/>
            <pc:sldLayoutMk cId="35207801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F7FE2-E0F6-4FDC-B265-84A10058D6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1808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12EAC-306C-4545-A375-55DDBECAF76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66792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C68AB-AEB5-4DF6-B2E6-DE417BFC2FC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2078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6A78D-7F88-4A4A-95E6-B7B2A7A0694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6314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E75EA-2A4C-43AA-931E-53EBC9A998D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2248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200B5-5CB4-43EA-A53C-DABE8A49795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87842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3577F-FFD2-412E-8B33-003E1623686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771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181C9-93FC-4A5B-9D0A-16C4E425452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28108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71BCE-DAD1-4B20-AC93-A9EE27C0E7E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323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FD6B7-C366-4439-B1C0-60B024EB0A3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1798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FAF79-FE04-4033-97CA-D7CB931C4D3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074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8705414-B76A-4310-9F9A-17B07023F96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15 (DNP) 	t. J.P. Kuijper; m. Straatsburg 1539 / Genève 1542/1551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231" y="635000"/>
            <a:ext cx="8625537" cy="536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15 (DNP) 	t. J.P. Kuijper; m. Straatsburg 1539 / Genève 1542/1551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231" y="635000"/>
            <a:ext cx="8625537" cy="536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15 (DNP) 	t. J.P. Kuijper; m. Straatsburg 1539 / Genève 1542/1551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6779" y="635000"/>
            <a:ext cx="8630442" cy="5302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63</Words>
  <Application>Microsoft Office PowerPoint</Application>
  <PresentationFormat>Diavoorstelling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38</cp:revision>
  <dcterms:created xsi:type="dcterms:W3CDTF">2004-09-21T10:26:12Z</dcterms:created>
  <dcterms:modified xsi:type="dcterms:W3CDTF">2019-12-08T20:49:45Z</dcterms:modified>
</cp:coreProperties>
</file>