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F7FE2-E0F6-4FDC-B265-84A10058D63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8087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12EAC-306C-4545-A375-55DDBECAF7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679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C68AB-AEB5-4DF6-B2E6-DE417BFC2F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07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6A78D-7F88-4A4A-95E6-B7B2A7A0694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6314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E75EA-2A4C-43AA-931E-53EBC9A998D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248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200B5-5CB4-43EA-A53C-DABE8A49795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784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3577F-FFD2-412E-8B33-003E1623686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771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181C9-93FC-4A5B-9D0A-16C4E425452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8108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71BCE-DAD1-4B20-AC93-A9EE27C0E7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7323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FD6B7-C366-4439-B1C0-60B024EB0A3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1798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FAF79-FE04-4033-97CA-D7CB931C4D3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074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8705414-B76A-4310-9F9A-17B07023F96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536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536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15 (DNP) 	t. J.P. Kuijper; m. Straatsburg 1539 / Genève 1542/1551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635000"/>
            <a:ext cx="8636000" cy="5302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15</Words>
  <Application>Microsoft Office PowerPoint</Application>
  <PresentationFormat>Diavoorstelling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38</cp:revision>
  <dcterms:created xsi:type="dcterms:W3CDTF">2004-09-21T10:26:12Z</dcterms:created>
  <dcterms:modified xsi:type="dcterms:W3CDTF">2019-11-01T18:53:57Z</dcterms:modified>
</cp:coreProperties>
</file>