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D30872-E6DA-4B40-A034-80C37F9CE7E8}" v="14" dt="2020-05-19T17:02:06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ABD30872-E6DA-4B40-A034-80C37F9CE7E8}"/>
    <pc:docChg chg="modSld modMainMaster">
      <pc:chgData name="Jan Pieter Kuijper" userId="11dce61d2819b281" providerId="LiveId" clId="{ABD30872-E6DA-4B40-A034-80C37F9CE7E8}" dt="2020-05-19T17:02:06.699" v="13" actId="207"/>
      <pc:docMkLst>
        <pc:docMk/>
      </pc:docMkLst>
      <pc:sldChg chg="modSp setBg">
        <pc:chgData name="Jan Pieter Kuijper" userId="11dce61d2819b281" providerId="LiveId" clId="{ABD30872-E6DA-4B40-A034-80C37F9CE7E8}" dt="2020-05-19T17:01:43.036" v="8" actId="207"/>
        <pc:sldMkLst>
          <pc:docMk/>
          <pc:sldMk cId="0" sldId="258"/>
        </pc:sldMkLst>
        <pc:spChg chg="mod">
          <ac:chgData name="Jan Pieter Kuijper" userId="11dce61d2819b281" providerId="LiveId" clId="{ABD30872-E6DA-4B40-A034-80C37F9CE7E8}" dt="2020-05-19T17:01:43.036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ABD30872-E6DA-4B40-A034-80C37F9CE7E8}" dt="2020-05-19T17:00:11.204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BD30872-E6DA-4B40-A034-80C37F9CE7E8}" dt="2020-05-19T17:01:48.187" v="9" actId="207"/>
        <pc:sldMkLst>
          <pc:docMk/>
          <pc:sldMk cId="0" sldId="259"/>
        </pc:sldMkLst>
        <pc:spChg chg="mod">
          <ac:chgData name="Jan Pieter Kuijper" userId="11dce61d2819b281" providerId="LiveId" clId="{ABD30872-E6DA-4B40-A034-80C37F9CE7E8}" dt="2020-05-19T17:01:48.187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ABD30872-E6DA-4B40-A034-80C37F9CE7E8}" dt="2020-05-19T17:00:27.123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BD30872-E6DA-4B40-A034-80C37F9CE7E8}" dt="2020-05-19T17:02:06.699" v="13" actId="207"/>
        <pc:sldMkLst>
          <pc:docMk/>
          <pc:sldMk cId="0" sldId="260"/>
        </pc:sldMkLst>
        <pc:spChg chg="mod">
          <ac:chgData name="Jan Pieter Kuijper" userId="11dce61d2819b281" providerId="LiveId" clId="{ABD30872-E6DA-4B40-A034-80C37F9CE7E8}" dt="2020-05-19T17:02:06.699" v="13" actId="207"/>
          <ac:spMkLst>
            <pc:docMk/>
            <pc:sldMk cId="0" sldId="260"/>
            <ac:spMk id="7170" creationId="{00000000-0000-0000-0000-000000000000}"/>
          </ac:spMkLst>
        </pc:spChg>
        <pc:picChg chg="mod">
          <ac:chgData name="Jan Pieter Kuijper" userId="11dce61d2819b281" providerId="LiveId" clId="{ABD30872-E6DA-4B40-A034-80C37F9CE7E8}" dt="2020-05-19T17:01:22.020" v="5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BD30872-E6DA-4B40-A034-80C37F9CE7E8}" dt="2020-05-19T17:02:01.907" v="12" actId="207"/>
        <pc:sldMkLst>
          <pc:docMk/>
          <pc:sldMk cId="0" sldId="261"/>
        </pc:sldMkLst>
        <pc:spChg chg="mod">
          <ac:chgData name="Jan Pieter Kuijper" userId="11dce61d2819b281" providerId="LiveId" clId="{ABD30872-E6DA-4B40-A034-80C37F9CE7E8}" dt="2020-05-19T17:02:01.907" v="12" actId="207"/>
          <ac:spMkLst>
            <pc:docMk/>
            <pc:sldMk cId="0" sldId="261"/>
            <ac:spMk id="6146" creationId="{00000000-0000-0000-0000-000000000000}"/>
          </ac:spMkLst>
        </pc:spChg>
        <pc:picChg chg="mod">
          <ac:chgData name="Jan Pieter Kuijper" userId="11dce61d2819b281" providerId="LiveId" clId="{ABD30872-E6DA-4B40-A034-80C37F9CE7E8}" dt="2020-05-19T17:01:08.426" v="4" actId="14826"/>
          <ac:picMkLst>
            <pc:docMk/>
            <pc:sldMk cId="0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BD30872-E6DA-4B40-A034-80C37F9CE7E8}" dt="2020-05-19T17:01:57.562" v="11" actId="207"/>
        <pc:sldMkLst>
          <pc:docMk/>
          <pc:sldMk cId="0" sldId="262"/>
        </pc:sldMkLst>
        <pc:spChg chg="mod">
          <ac:chgData name="Jan Pieter Kuijper" userId="11dce61d2819b281" providerId="LiveId" clId="{ABD30872-E6DA-4B40-A034-80C37F9CE7E8}" dt="2020-05-19T17:01:57.562" v="11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ABD30872-E6DA-4B40-A034-80C37F9CE7E8}" dt="2020-05-19T17:00:52.786" v="3" actId="14826"/>
          <ac:picMkLst>
            <pc:docMk/>
            <pc:sldMk cId="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ABD30872-E6DA-4B40-A034-80C37F9CE7E8}" dt="2020-05-19T17:01:53.068" v="10" actId="207"/>
        <pc:sldMkLst>
          <pc:docMk/>
          <pc:sldMk cId="0" sldId="263"/>
        </pc:sldMkLst>
        <pc:spChg chg="mod">
          <ac:chgData name="Jan Pieter Kuijper" userId="11dce61d2819b281" providerId="LiveId" clId="{ABD30872-E6DA-4B40-A034-80C37F9CE7E8}" dt="2020-05-19T17:01:53.068" v="10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ABD30872-E6DA-4B40-A034-80C37F9CE7E8}" dt="2020-05-19T17:00:39.486" v="2" actId="14826"/>
          <ac:picMkLst>
            <pc:docMk/>
            <pc:sldMk cId="0" sldId="263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ABD30872-E6DA-4B40-A034-80C37F9CE7E8}" dt="2020-05-19T17:01:36.409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162616151" sldId="2147483649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2371049936" sldId="2147483650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3176226306" sldId="2147483651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2697137654" sldId="2147483652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1476252902" sldId="2147483653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764525979" sldId="2147483654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3888323069" sldId="2147483655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281912438" sldId="2147483656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210466695" sldId="2147483657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437159327" sldId="2147483658"/>
          </pc:sldLayoutMkLst>
        </pc:sldLayoutChg>
        <pc:sldLayoutChg chg="setBg">
          <pc:chgData name="Jan Pieter Kuijper" userId="11dce61d2819b281" providerId="LiveId" clId="{ABD30872-E6DA-4B40-A034-80C37F9CE7E8}" dt="2020-05-19T17:01:36.409" v="7"/>
          <pc:sldLayoutMkLst>
            <pc:docMk/>
            <pc:sldMasterMk cId="0" sldId="2147483648"/>
            <pc:sldLayoutMk cId="276920966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FC5AC-B8E0-4C8B-B52D-C1A7AD05EC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61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82466-EB8B-4DFF-874C-BBDB22EFE0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715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1B1CC-E2AA-4570-96BF-2715B5A203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920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D7014-4B03-4386-8002-C0F268CE28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104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714F0-7690-4942-8DE5-987108C9E7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622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D6373-E18E-412D-8230-5AD0119741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713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7CFF-29A2-4784-9CB3-6A756CC326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625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DAA5F-1DC9-4427-8688-E80BD0212A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5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6763A-4ED7-4195-BD5E-380CDB2046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832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F9F23-3427-45AE-BF1D-0F70D4E3A2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91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E7D6A-8A31-4EE2-9E59-1FD49CD12F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46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3AE0DD4-2F40-419E-9811-0A18003426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679" y="635000"/>
            <a:ext cx="8124642" cy="441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134"/>
            <a:ext cx="8128000" cy="436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229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27" y="634999"/>
            <a:ext cx="8125945" cy="442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911"/>
            <a:ext cx="8128000" cy="436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27" y="634999"/>
            <a:ext cx="8125945" cy="442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2020-05-19T17:02:14Z</dcterms:modified>
</cp:coreProperties>
</file>