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D3B9FB8-59C8-4D70-A4E3-8C10E42B1213}"/>
    <pc:docChg chg="modSld">
      <pc:chgData name="Jan Pieter Kuijper" userId="11dce61d2819b281" providerId="LiveId" clId="{CD3B9FB8-59C8-4D70-A4E3-8C10E42B1213}" dt="2022-02-07T16:23:30.431" v="5"/>
      <pc:docMkLst>
        <pc:docMk/>
      </pc:docMkLst>
      <pc:sldChg chg="modSp mod">
        <pc:chgData name="Jan Pieter Kuijper" userId="11dce61d2819b281" providerId="LiveId" clId="{CD3B9FB8-59C8-4D70-A4E3-8C10E42B1213}" dt="2022-02-07T16:23:08.317" v="0" actId="207"/>
        <pc:sldMkLst>
          <pc:docMk/>
          <pc:sldMk cId="0" sldId="258"/>
        </pc:sldMkLst>
        <pc:spChg chg="mod">
          <ac:chgData name="Jan Pieter Kuijper" userId="11dce61d2819b281" providerId="LiveId" clId="{CD3B9FB8-59C8-4D70-A4E3-8C10E42B1213}" dt="2022-02-07T16:23:08.31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D3B9FB8-59C8-4D70-A4E3-8C10E42B1213}" dt="2022-02-07T16:23:14.074" v="1"/>
        <pc:sldMkLst>
          <pc:docMk/>
          <pc:sldMk cId="0" sldId="259"/>
        </pc:sldMkLst>
        <pc:spChg chg="mod">
          <ac:chgData name="Jan Pieter Kuijper" userId="11dce61d2819b281" providerId="LiveId" clId="{CD3B9FB8-59C8-4D70-A4E3-8C10E42B1213}" dt="2022-02-07T16:23:14.074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D3B9FB8-59C8-4D70-A4E3-8C10E42B1213}" dt="2022-02-07T16:23:30.431" v="5"/>
        <pc:sldMkLst>
          <pc:docMk/>
          <pc:sldMk cId="0" sldId="260"/>
        </pc:sldMkLst>
        <pc:spChg chg="mod">
          <ac:chgData name="Jan Pieter Kuijper" userId="11dce61d2819b281" providerId="LiveId" clId="{CD3B9FB8-59C8-4D70-A4E3-8C10E42B1213}" dt="2022-02-07T16:23:30.431" v="5"/>
          <ac:spMkLst>
            <pc:docMk/>
            <pc:sldMk cId="0" sldId="260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CD3B9FB8-59C8-4D70-A4E3-8C10E42B1213}" dt="2022-02-07T16:23:26.377" v="4"/>
        <pc:sldMkLst>
          <pc:docMk/>
          <pc:sldMk cId="0" sldId="261"/>
        </pc:sldMkLst>
        <pc:spChg chg="mod">
          <ac:chgData name="Jan Pieter Kuijper" userId="11dce61d2819b281" providerId="LiveId" clId="{CD3B9FB8-59C8-4D70-A4E3-8C10E42B1213}" dt="2022-02-07T16:23:26.377" v="4"/>
          <ac:spMkLst>
            <pc:docMk/>
            <pc:sldMk cId="0" sldId="261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CD3B9FB8-59C8-4D70-A4E3-8C10E42B1213}" dt="2022-02-07T16:23:23.076" v="3"/>
        <pc:sldMkLst>
          <pc:docMk/>
          <pc:sldMk cId="0" sldId="262"/>
        </pc:sldMkLst>
        <pc:spChg chg="mod">
          <ac:chgData name="Jan Pieter Kuijper" userId="11dce61d2819b281" providerId="LiveId" clId="{CD3B9FB8-59C8-4D70-A4E3-8C10E42B1213}" dt="2022-02-07T16:23:23.076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CD3B9FB8-59C8-4D70-A4E3-8C10E42B1213}" dt="2022-02-07T16:23:17.938" v="2"/>
        <pc:sldMkLst>
          <pc:docMk/>
          <pc:sldMk cId="0" sldId="263"/>
        </pc:sldMkLst>
        <pc:spChg chg="mod">
          <ac:chgData name="Jan Pieter Kuijper" userId="11dce61d2819b281" providerId="LiveId" clId="{CD3B9FB8-59C8-4D70-A4E3-8C10E42B1213}" dt="2022-02-07T16:23:17.938" v="2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E4084-4A82-4CEA-B393-ED7810215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18E83C-ED1D-4AEF-936E-C06C946D2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E501E0-B895-4682-9C23-67CF2954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BF2D59-B0F2-4BB1-A207-37319626C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9DF9A6-3682-422C-A61C-CC4198521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30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0E26B8-CF8A-435D-ACF9-C841A902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E4E863-95EB-4B35-8494-A43E0DF3F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6FD3D7-FDBA-4F7A-9517-64C2DAEC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A52B91-E57D-44D1-B7A5-177E7C652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71D867C-C991-4FE4-ACDD-F7A65505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22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111B29A-E9CB-4657-A26F-BF97B5C7C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74677F-8562-4540-B80C-F711678EE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923CB1-8BE0-4443-A0F6-346D723EC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6C653F-CBF7-4D43-BB13-557D7FF3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12027F-4924-4C2E-A9EF-FC89CCC49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6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5F51D1-049C-442A-8B02-78E25590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BB6D6-066A-4686-94D1-F8748BA23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E3E01CB-47BD-498F-B651-7592736C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E41620-4178-4C1C-9AFB-B6A584AA3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C6E27F-9454-423B-B14A-306660C5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19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9D8F8-645C-4550-8DA9-EAEA7ABFB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74E3C8-F8CB-43A4-AA16-3D58F535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B14292-6CD9-4F37-9896-CF62BFD2E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7723F5-8167-4AF3-8ED9-163F5FFEE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2570CA-41AF-400D-A66E-EC4A567F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0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BF4C5-266F-4CEE-887C-7CA4CE948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ABA3A4-3BE3-4290-B458-105EFB816E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35C6FA-4378-48F5-9E08-972954881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640ADDC-6235-48AE-A878-2D0F6F5DE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3CD74E-C903-4CCB-A8A5-0BBFDE7C7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D96746-6681-4505-9A5A-9FC804AA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236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3A186-681E-4D8C-A90C-6344B5F95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B60B5F-A20F-49A9-8CEB-D66D17B02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884E82-FE05-4493-B1C4-F4E52A97B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9DAC933-290D-409B-A794-B3E201DA7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DF50EE0-A18B-4FC3-B722-598341AF1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C61549D-5773-4D2A-8235-446D8B79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DD67913-8867-4D3F-B0AA-17AFD7D6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0CCA28F-167B-43E6-85D2-AE0086E1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5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79981-7525-47BD-9F03-EEA92B4D6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6B4433-BB36-4535-9E1C-05E9B868A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BA9107D-6B40-4F6E-9279-A4F3BFE3F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887B6CB-51F8-4426-903F-99911F544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90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82046A-D63B-47C7-B5BF-93302C64C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6DB53A0-FD5A-4210-A831-2777C3A82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B80F067-83F5-45C2-9904-328E8FD4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82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F32C2-7EE5-4180-B039-38A85C73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20B863-5F31-488F-A051-7CEF5AF8C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B393E02-8045-4FE1-8063-13CFCC81E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EAB848-6AA2-44D0-8800-44C8A20A9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382501-919A-4D90-9B3A-35D0DC73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C443E3-0BC1-40DF-B8CF-6781C832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21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85592-ECF5-4BE3-8958-3E69F946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2A423BF-2A3F-4CB9-A0AE-263361020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5CE8A8-1D89-4E6C-93B8-0ADB73BFD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A85866-1CA3-4998-A56F-297DFE6FF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B42731-C273-4E19-A5B8-5C9262B99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3F52DE2-876C-461F-9217-9D0E2463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92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B1E0A9-BCD6-4B14-A42A-AEB2E911A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9941B4-0BB0-4C73-9177-176A75619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8F67C6-640A-4AB5-A120-04DA2F053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B26C1-413A-46B9-A283-8DD8110139A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B9E870-A372-4BDF-B645-5B5AEE9676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556B0E-CC51-4F2F-A4C5-F7E747FE10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72F6-B141-4437-94BE-11DF9CC6D6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98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6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0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3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144000" cy="491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149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498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2022-02-05T16:55:00Z</dcterms:created>
  <dcterms:modified xsi:type="dcterms:W3CDTF">2022-02-07T16:23:32Z</dcterms:modified>
</cp:coreProperties>
</file>