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8A0FC-5EE5-4C1F-A738-9F3B208364C1}" v="19" dt="2020-05-19T16:53:21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CB8A0FC-5EE5-4C1F-A738-9F3B208364C1}"/>
    <pc:docChg chg="modSld modMainMaster">
      <pc:chgData name="Jan Pieter Kuijper" userId="11dce61d2819b281" providerId="LiveId" clId="{ECB8A0FC-5EE5-4C1F-A738-9F3B208364C1}" dt="2020-05-19T16:53:21.076" v="30"/>
      <pc:docMkLst>
        <pc:docMk/>
      </pc:docMkLst>
      <pc:sldChg chg="modSp mod setBg">
        <pc:chgData name="Jan Pieter Kuijper" userId="11dce61d2819b281" providerId="LiveId" clId="{ECB8A0FC-5EE5-4C1F-A738-9F3B208364C1}" dt="2020-05-19T16:52:31.536" v="20" actId="6549"/>
        <pc:sldMkLst>
          <pc:docMk/>
          <pc:sldMk cId="0" sldId="258"/>
        </pc:sldMkLst>
        <pc:spChg chg="mod">
          <ac:chgData name="Jan Pieter Kuijper" userId="11dce61d2819b281" providerId="LiveId" clId="{ECB8A0FC-5EE5-4C1F-A738-9F3B208364C1}" dt="2020-05-19T16:52:31.536" v="20" actId="6549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0:49.91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CB8A0FC-5EE5-4C1F-A738-9F3B208364C1}" dt="2020-05-19T16:52:48.458" v="22"/>
        <pc:sldMkLst>
          <pc:docMk/>
          <pc:sldMk cId="0" sldId="259"/>
        </pc:sldMkLst>
        <pc:spChg chg="mod">
          <ac:chgData name="Jan Pieter Kuijper" userId="11dce61d2819b281" providerId="LiveId" clId="{ECB8A0FC-5EE5-4C1F-A738-9F3B208364C1}" dt="2020-05-19T16:52:48.458" v="22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1:01.940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CB8A0FC-5EE5-4C1F-A738-9F3B208364C1}" dt="2020-05-19T16:53:13.155" v="28"/>
        <pc:sldMkLst>
          <pc:docMk/>
          <pc:sldMk cId="0" sldId="260"/>
        </pc:sldMkLst>
        <pc:spChg chg="mod">
          <ac:chgData name="Jan Pieter Kuijper" userId="11dce61d2819b281" providerId="LiveId" clId="{ECB8A0FC-5EE5-4C1F-A738-9F3B208364C1}" dt="2020-05-19T16:53:13.155" v="28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1:46.686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CB8A0FC-5EE5-4C1F-A738-9F3B208364C1}" dt="2020-05-19T16:53:04.381" v="26"/>
        <pc:sldMkLst>
          <pc:docMk/>
          <pc:sldMk cId="0" sldId="261"/>
        </pc:sldMkLst>
        <pc:spChg chg="mod">
          <ac:chgData name="Jan Pieter Kuijper" userId="11dce61d2819b281" providerId="LiveId" clId="{ECB8A0FC-5EE5-4C1F-A738-9F3B208364C1}" dt="2020-05-19T16:53:04.381" v="26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1:31.861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CB8A0FC-5EE5-4C1F-A738-9F3B208364C1}" dt="2020-05-19T16:53:21.076" v="30"/>
        <pc:sldMkLst>
          <pc:docMk/>
          <pc:sldMk cId="0" sldId="262"/>
        </pc:sldMkLst>
        <pc:spChg chg="mod">
          <ac:chgData name="Jan Pieter Kuijper" userId="11dce61d2819b281" providerId="LiveId" clId="{ECB8A0FC-5EE5-4C1F-A738-9F3B208364C1}" dt="2020-05-19T16:53:21.076" v="30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1:58.358" v="5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CB8A0FC-5EE5-4C1F-A738-9F3B208364C1}" dt="2020-05-19T16:52:55.712" v="24"/>
        <pc:sldMkLst>
          <pc:docMk/>
          <pc:sldMk cId="0" sldId="263"/>
        </pc:sldMkLst>
        <pc:spChg chg="mod">
          <ac:chgData name="Jan Pieter Kuijper" userId="11dce61d2819b281" providerId="LiveId" clId="{ECB8A0FC-5EE5-4C1F-A738-9F3B208364C1}" dt="2020-05-19T16:52:55.712" v="24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ECB8A0FC-5EE5-4C1F-A738-9F3B208364C1}" dt="2020-05-19T16:51:19.935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ECB8A0FC-5EE5-4C1F-A738-9F3B208364C1}" dt="2020-05-19T16:52:10.123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3370072265" sldId="2147483649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3430326161" sldId="2147483650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628610788" sldId="2147483651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1537897487" sldId="2147483652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3390209049" sldId="2147483653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2698623050" sldId="2147483654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3360495286" sldId="2147483655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772986060" sldId="2147483656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540767485" sldId="2147483657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4074043818" sldId="2147483658"/>
          </pc:sldLayoutMkLst>
        </pc:sldLayoutChg>
        <pc:sldLayoutChg chg="setBg">
          <pc:chgData name="Jan Pieter Kuijper" userId="11dce61d2819b281" providerId="LiveId" clId="{ECB8A0FC-5EE5-4C1F-A738-9F3B208364C1}" dt="2020-05-19T16:52:10.123" v="7"/>
          <pc:sldLayoutMkLst>
            <pc:docMk/>
            <pc:sldMasterMk cId="0" sldId="2147483648"/>
            <pc:sldLayoutMk cId="4785752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467C-4305-46D5-AC66-1F7FFDF9DD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007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9986-309C-4CC0-990C-A86C1889D8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404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B9F1-DAD9-4343-8AAE-36E4B8818D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857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D0FC-4587-40E0-B726-AC34129C0A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03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BC72-E2C3-4F69-8980-A93DAFB04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86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0841-4000-45DD-8E9A-0669621D78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789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67EB-33A9-4BFB-9272-5FDBBB6C4D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9020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09A5-01A4-4E0D-B890-5D78E7A2BB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86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5122-7FB4-4185-92B5-AA3674CB53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0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7470B-8DA9-4D79-B16B-9D30A78EAD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29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72362-9733-464B-B112-FEC057230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07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2522968-119B-45CA-A82E-1A91F8412D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2020-05-19T16:53:30Z</dcterms:modified>
</cp:coreProperties>
</file>