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8C3D5-E6BB-4E21-96DD-DFF6C6B73821}" v="5" dt="2020-05-19T16:54:24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D68C3D5-E6BB-4E21-96DD-DFF6C6B73821}"/>
    <pc:docChg chg="modSld">
      <pc:chgData name="Jan Pieter Kuijper" userId="11dce61d2819b281" providerId="LiveId" clId="{5D68C3D5-E6BB-4E21-96DD-DFF6C6B73821}" dt="2020-05-19T16:54:24.987" v="16"/>
      <pc:docMkLst>
        <pc:docMk/>
      </pc:docMkLst>
      <pc:sldChg chg="modSp mod">
        <pc:chgData name="Jan Pieter Kuijper" userId="11dce61d2819b281" providerId="LiveId" clId="{5D68C3D5-E6BB-4E21-96DD-DFF6C6B73821}" dt="2020-05-19T16:54:01.069" v="11" actId="6549"/>
        <pc:sldMkLst>
          <pc:docMk/>
          <pc:sldMk cId="0" sldId="258"/>
        </pc:sldMkLst>
        <pc:spChg chg="mod">
          <ac:chgData name="Jan Pieter Kuijper" userId="11dce61d2819b281" providerId="LiveId" clId="{5D68C3D5-E6BB-4E21-96DD-DFF6C6B73821}" dt="2020-05-19T16:54:01.069" v="11" actId="6549"/>
          <ac:spMkLst>
            <pc:docMk/>
            <pc:sldMk cId="0" sldId="258"/>
            <ac:spMk id="2050" creationId="{00000000-0000-0000-0000-000000000000}"/>
          </ac:spMkLst>
        </pc:spChg>
      </pc:sldChg>
      <pc:sldChg chg="modSp">
        <pc:chgData name="Jan Pieter Kuijper" userId="11dce61d2819b281" providerId="LiveId" clId="{5D68C3D5-E6BB-4E21-96DD-DFF6C6B73821}" dt="2020-05-19T16:54:07.361" v="12"/>
        <pc:sldMkLst>
          <pc:docMk/>
          <pc:sldMk cId="0" sldId="259"/>
        </pc:sldMkLst>
        <pc:spChg chg="mod">
          <ac:chgData name="Jan Pieter Kuijper" userId="11dce61d2819b281" providerId="LiveId" clId="{5D68C3D5-E6BB-4E21-96DD-DFF6C6B73821}" dt="2020-05-19T16:54:07.361" v="12"/>
          <ac:spMkLst>
            <pc:docMk/>
            <pc:sldMk cId="0" sldId="259"/>
            <ac:spMk id="3074" creationId="{00000000-0000-0000-0000-000000000000}"/>
          </ac:spMkLst>
        </pc:spChg>
      </pc:sldChg>
      <pc:sldChg chg="modSp">
        <pc:chgData name="Jan Pieter Kuijper" userId="11dce61d2819b281" providerId="LiveId" clId="{5D68C3D5-E6BB-4E21-96DD-DFF6C6B73821}" dt="2020-05-19T16:54:20.854" v="15"/>
        <pc:sldMkLst>
          <pc:docMk/>
          <pc:sldMk cId="0" sldId="260"/>
        </pc:sldMkLst>
        <pc:spChg chg="mod">
          <ac:chgData name="Jan Pieter Kuijper" userId="11dce61d2819b281" providerId="LiveId" clId="{5D68C3D5-E6BB-4E21-96DD-DFF6C6B73821}" dt="2020-05-19T16:54:20.854" v="15"/>
          <ac:spMkLst>
            <pc:docMk/>
            <pc:sldMk cId="0" sldId="260"/>
            <ac:spMk id="6146" creationId="{00000000-0000-0000-0000-000000000000}"/>
          </ac:spMkLst>
        </pc:spChg>
      </pc:sldChg>
      <pc:sldChg chg="modSp">
        <pc:chgData name="Jan Pieter Kuijper" userId="11dce61d2819b281" providerId="LiveId" clId="{5D68C3D5-E6BB-4E21-96DD-DFF6C6B73821}" dt="2020-05-19T16:54:17.006" v="14"/>
        <pc:sldMkLst>
          <pc:docMk/>
          <pc:sldMk cId="0" sldId="261"/>
        </pc:sldMkLst>
        <pc:spChg chg="mod">
          <ac:chgData name="Jan Pieter Kuijper" userId="11dce61d2819b281" providerId="LiveId" clId="{5D68C3D5-E6BB-4E21-96DD-DFF6C6B73821}" dt="2020-05-19T16:54:17.006" v="14"/>
          <ac:spMkLst>
            <pc:docMk/>
            <pc:sldMk cId="0" sldId="261"/>
            <ac:spMk id="5122" creationId="{00000000-0000-0000-0000-000000000000}"/>
          </ac:spMkLst>
        </pc:spChg>
      </pc:sldChg>
      <pc:sldChg chg="modSp">
        <pc:chgData name="Jan Pieter Kuijper" userId="11dce61d2819b281" providerId="LiveId" clId="{5D68C3D5-E6BB-4E21-96DD-DFF6C6B73821}" dt="2020-05-19T16:54:24.987" v="16"/>
        <pc:sldMkLst>
          <pc:docMk/>
          <pc:sldMk cId="0" sldId="262"/>
        </pc:sldMkLst>
        <pc:spChg chg="mod">
          <ac:chgData name="Jan Pieter Kuijper" userId="11dce61d2819b281" providerId="LiveId" clId="{5D68C3D5-E6BB-4E21-96DD-DFF6C6B73821}" dt="2020-05-19T16:54:24.987" v="16"/>
          <ac:spMkLst>
            <pc:docMk/>
            <pc:sldMk cId="0" sldId="262"/>
            <ac:spMk id="7170" creationId="{00000000-0000-0000-0000-000000000000}"/>
          </ac:spMkLst>
        </pc:spChg>
      </pc:sldChg>
      <pc:sldChg chg="modSp">
        <pc:chgData name="Jan Pieter Kuijper" userId="11dce61d2819b281" providerId="LiveId" clId="{5D68C3D5-E6BB-4E21-96DD-DFF6C6B73821}" dt="2020-05-19T16:54:12.548" v="13"/>
        <pc:sldMkLst>
          <pc:docMk/>
          <pc:sldMk cId="0" sldId="263"/>
        </pc:sldMkLst>
        <pc:spChg chg="mod">
          <ac:chgData name="Jan Pieter Kuijper" userId="11dce61d2819b281" providerId="LiveId" clId="{5D68C3D5-E6BB-4E21-96DD-DFF6C6B73821}" dt="2020-05-19T16:54:12.548" v="13"/>
          <ac:spMkLst>
            <pc:docMk/>
            <pc:sldMk cId="0" sldId="263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467C-4305-46D5-AC66-1F7FFDF9DD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007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9986-309C-4CC0-990C-A86C1889D8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404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B9F1-DAD9-4343-8AAE-36E4B8818D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857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AD0FC-4587-40E0-B726-AC34129C0A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03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BC72-E2C3-4F69-8980-A93DAFB047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86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0841-4000-45DD-8E9A-0669621D78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789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67EB-33A9-4BFB-9272-5FDBBB6C4D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9020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09A5-01A4-4E0D-B890-5D78E7A2BB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862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5122-7FB4-4185-92B5-AA3674CB535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0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7470B-8DA9-4D79-B16B-9D30A78EAD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29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72362-9733-464B-B112-FEC057230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07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2522968-119B-45CA-A82E-1A91F8412D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2020-05-19T16:54:33Z</dcterms:modified>
</cp:coreProperties>
</file>