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580F7-37FC-4081-BF64-01306157A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BA0A02B-2EF1-4DF4-8511-59B0C0D69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C4F95C-CE82-45ED-8F22-28488C65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B4D96-9EFE-45BB-9198-7410AF38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A36540-7753-4BA5-B0CF-5C1DBE9E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81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03A4A7-650E-4B01-AD3D-D5A564CA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EFE349-4157-4E92-84F7-E804E8FF5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F1483C-5B08-41CF-968C-3A7135A4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D7CB13-5AE7-4080-B6DC-5D5ABB98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E09844-E317-49E7-B7F3-B41B13F6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51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9C14042-682E-44AD-B670-96B1016DD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EE0A56-892F-411D-AFDF-5861C0940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2270EC-5BA3-4093-B6B1-D339AAE2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FD1EE9-DDFA-4135-A374-C4326960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27FD13-5622-4EBB-ABA7-22DCE43E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38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2349B-EA93-40FD-8356-298C00B5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5BEEAC-5F1E-4F2C-9330-70B284FD8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41DE60-39A9-465A-828E-3B1BCFAF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F194B9-2FE1-4AA5-B847-8C32F40E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A20FBE-D9A1-4448-A1E3-BF032D21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7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B02EAD-7B13-49B3-95A8-07126915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4835FC-466A-40AD-967C-33548FB24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5B9B85-0702-4B70-B383-EE4D77D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9AF093-94D4-452F-928F-C3EFFBDB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E6578B-2A91-4AAC-96F7-7DD1DABB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51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FAE87-6FCA-4E74-BC35-02E6756BA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76B227-40A5-4B78-AD4B-F1BC24A44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FCDAD2-3C27-4148-9469-A79D932F5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14EFCA-97F4-4B44-9312-3131FDBC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E6F812-8C38-41EC-BDFE-D94488BC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901AC6-574C-453C-9953-86EB387D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3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99AFE-4F92-4F07-8BF8-42974CBB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DCFCF3-0849-40FF-BDF4-0E8EB8F25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46F5F1-DD1B-4DC8-9057-B62204A60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F06E96-4F31-47B4-9DD1-8AEDA7177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AE3D8E-FBE2-4055-80CE-77684047B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B5EB4C6-34B4-4E2F-A668-2AC5CF8E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819B540-4A70-41EC-A2A9-BCF7A9B1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806372-7AC6-4693-9399-0317B584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45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CB110-8885-410F-A010-0A4AFE2BC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5898B8B-DD36-4392-9142-1BA31B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5655429-60AA-48D0-B62F-944A37AF4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4FF5419-5EF5-4A68-BBB3-B8BF9A68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54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333615-746E-4FB6-9333-C7926888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DB06A89-6FBA-4E77-8056-86D28239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47080B-E9C1-49AE-9C0A-344D6A4F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80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E384B-BDDC-4B3E-A191-D8FB77BA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5ED085-B0A0-495D-BF72-0E592C02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AE83F5C-D7FE-42DD-92D1-708A79E1C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B6813F-0D38-4EAC-B292-1D0615C2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461243-BAE5-4E6C-B091-0EEDBE8F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D337B22-FBCF-4AD9-9B49-EA4E0B45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00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D1F47-EE77-4B00-84E1-B28954B31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5345D2F-32B5-4862-BC66-DD5F4284B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A39470-0840-4F20-86E2-53727FA4E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65DFC3-B610-4AC2-BF00-D51EB110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EAF5E9-F026-41C8-909B-19765837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59A57B-85EE-4872-903D-00A01180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10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969CFB2-2433-491D-B704-6582289D7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FCCDAC-FA54-4421-8AC9-9EE1C6B15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49D2BC-D31B-436A-A0D1-9B1FB3722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1499-FFC1-435B-9F61-E64516B5CBA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909229-112A-4684-B5F7-161334997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A742FB-FAE0-4BD7-8728-7039FEEA1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29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2022-02-05T16:53:51Z</dcterms:created>
  <dcterms:modified xsi:type="dcterms:W3CDTF">2022-02-05T16:54:25Z</dcterms:modified>
</cp:coreProperties>
</file>