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971BF5-F060-4DF6-93A5-76F3C720F8EC}" v="30" dt="2020-05-21T06:49:36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EA971BF5-F060-4DF6-93A5-76F3C720F8EC}"/>
    <pc:docChg chg="modSld modMainMaster">
      <pc:chgData name="Jan Pieter Kuijper" userId="11dce61d2819b281" providerId="LiveId" clId="{EA971BF5-F060-4DF6-93A5-76F3C720F8EC}" dt="2020-05-21T06:49:36.940" v="29" actId="207"/>
      <pc:docMkLst>
        <pc:docMk/>
      </pc:docMkLst>
      <pc:sldChg chg="modSp setBg">
        <pc:chgData name="Jan Pieter Kuijper" userId="11dce61d2819b281" providerId="LiveId" clId="{EA971BF5-F060-4DF6-93A5-76F3C720F8EC}" dt="2020-05-21T06:48:34.268" v="16" actId="207"/>
        <pc:sldMkLst>
          <pc:docMk/>
          <pc:sldMk cId="0" sldId="258"/>
        </pc:sldMkLst>
        <pc:spChg chg="mod">
          <ac:chgData name="Jan Pieter Kuijper" userId="11dce61d2819b281" providerId="LiveId" clId="{EA971BF5-F060-4DF6-93A5-76F3C720F8EC}" dt="2020-05-21T06:48:34.268" v="16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EA971BF5-F060-4DF6-93A5-76F3C720F8EC}" dt="2020-05-21T06:45:51.081" v="0" actId="14826"/>
          <ac:picMkLst>
            <pc:docMk/>
            <pc:sldMk cId="0" sldId="258"/>
            <ac:picMk id="2051" creationId="{00000000-0000-0000-0000-000000000000}"/>
          </ac:picMkLst>
        </pc:picChg>
      </pc:sldChg>
      <pc:sldChg chg="modSp">
        <pc:chgData name="Jan Pieter Kuijper" userId="11dce61d2819b281" providerId="LiveId" clId="{EA971BF5-F060-4DF6-93A5-76F3C720F8EC}" dt="2020-05-21T06:48:40.247" v="17" actId="207"/>
        <pc:sldMkLst>
          <pc:docMk/>
          <pc:sldMk cId="0" sldId="259"/>
        </pc:sldMkLst>
        <pc:spChg chg="mod">
          <ac:chgData name="Jan Pieter Kuijper" userId="11dce61d2819b281" providerId="LiveId" clId="{EA971BF5-F060-4DF6-93A5-76F3C720F8EC}" dt="2020-05-21T06:48:40.247" v="17" actId="207"/>
          <ac:spMkLst>
            <pc:docMk/>
            <pc:sldMk cId="0" sldId="259"/>
            <ac:spMk id="3074" creationId="{00000000-0000-0000-0000-000000000000}"/>
          </ac:spMkLst>
        </pc:spChg>
        <pc:picChg chg="mod">
          <ac:chgData name="Jan Pieter Kuijper" userId="11dce61d2819b281" providerId="LiveId" clId="{EA971BF5-F060-4DF6-93A5-76F3C720F8EC}" dt="2020-05-21T06:46:03.227" v="1" actId="14826"/>
          <ac:picMkLst>
            <pc:docMk/>
            <pc:sldMk cId="0" sldId="259"/>
            <ac:picMk id="3075" creationId="{00000000-0000-0000-0000-000000000000}"/>
          </ac:picMkLst>
        </pc:picChg>
      </pc:sldChg>
      <pc:sldChg chg="modSp">
        <pc:chgData name="Jan Pieter Kuijper" userId="11dce61d2819b281" providerId="LiveId" clId="{EA971BF5-F060-4DF6-93A5-76F3C720F8EC}" dt="2020-05-21T06:48:44.119" v="18" actId="207"/>
        <pc:sldMkLst>
          <pc:docMk/>
          <pc:sldMk cId="0" sldId="260"/>
        </pc:sldMkLst>
        <pc:spChg chg="mod">
          <ac:chgData name="Jan Pieter Kuijper" userId="11dce61d2819b281" providerId="LiveId" clId="{EA971BF5-F060-4DF6-93A5-76F3C720F8EC}" dt="2020-05-21T06:48:44.119" v="18" actId="207"/>
          <ac:spMkLst>
            <pc:docMk/>
            <pc:sldMk cId="0" sldId="260"/>
            <ac:spMk id="4098" creationId="{00000000-0000-0000-0000-000000000000}"/>
          </ac:spMkLst>
        </pc:spChg>
        <pc:picChg chg="mod">
          <ac:chgData name="Jan Pieter Kuijper" userId="11dce61d2819b281" providerId="LiveId" clId="{EA971BF5-F060-4DF6-93A5-76F3C720F8EC}" dt="2020-05-21T06:46:15.651" v="2" actId="14826"/>
          <ac:picMkLst>
            <pc:docMk/>
            <pc:sldMk cId="0" sldId="260"/>
            <ac:picMk id="4099" creationId="{00000000-0000-0000-0000-000000000000}"/>
          </ac:picMkLst>
        </pc:picChg>
      </pc:sldChg>
      <pc:sldChg chg="modSp">
        <pc:chgData name="Jan Pieter Kuijper" userId="11dce61d2819b281" providerId="LiveId" clId="{EA971BF5-F060-4DF6-93A5-76F3C720F8EC}" dt="2020-05-21T06:48:47.876" v="19" actId="207"/>
        <pc:sldMkLst>
          <pc:docMk/>
          <pc:sldMk cId="0" sldId="261"/>
        </pc:sldMkLst>
        <pc:spChg chg="mod">
          <ac:chgData name="Jan Pieter Kuijper" userId="11dce61d2819b281" providerId="LiveId" clId="{EA971BF5-F060-4DF6-93A5-76F3C720F8EC}" dt="2020-05-21T06:48:47.876" v="19" actId="207"/>
          <ac:spMkLst>
            <pc:docMk/>
            <pc:sldMk cId="0" sldId="261"/>
            <ac:spMk id="5122" creationId="{00000000-0000-0000-0000-000000000000}"/>
          </ac:spMkLst>
        </pc:spChg>
        <pc:picChg chg="mod">
          <ac:chgData name="Jan Pieter Kuijper" userId="11dce61d2819b281" providerId="LiveId" clId="{EA971BF5-F060-4DF6-93A5-76F3C720F8EC}" dt="2020-05-21T06:46:25.881" v="3" actId="14826"/>
          <ac:picMkLst>
            <pc:docMk/>
            <pc:sldMk cId="0" sldId="261"/>
            <ac:picMk id="5123" creationId="{00000000-0000-0000-0000-000000000000}"/>
          </ac:picMkLst>
        </pc:picChg>
      </pc:sldChg>
      <pc:sldChg chg="modSp">
        <pc:chgData name="Jan Pieter Kuijper" userId="11dce61d2819b281" providerId="LiveId" clId="{EA971BF5-F060-4DF6-93A5-76F3C720F8EC}" dt="2020-05-21T06:48:51.962" v="20" actId="207"/>
        <pc:sldMkLst>
          <pc:docMk/>
          <pc:sldMk cId="0" sldId="262"/>
        </pc:sldMkLst>
        <pc:spChg chg="mod">
          <ac:chgData name="Jan Pieter Kuijper" userId="11dce61d2819b281" providerId="LiveId" clId="{EA971BF5-F060-4DF6-93A5-76F3C720F8EC}" dt="2020-05-21T06:48:51.962" v="20" actId="207"/>
          <ac:spMkLst>
            <pc:docMk/>
            <pc:sldMk cId="0" sldId="262"/>
            <ac:spMk id="6146" creationId="{00000000-0000-0000-0000-000000000000}"/>
          </ac:spMkLst>
        </pc:spChg>
        <pc:picChg chg="mod">
          <ac:chgData name="Jan Pieter Kuijper" userId="11dce61d2819b281" providerId="LiveId" clId="{EA971BF5-F060-4DF6-93A5-76F3C720F8EC}" dt="2020-05-21T06:46:35.818" v="4" actId="14826"/>
          <ac:picMkLst>
            <pc:docMk/>
            <pc:sldMk cId="0" sldId="262"/>
            <ac:picMk id="6147" creationId="{00000000-0000-0000-0000-000000000000}"/>
          </ac:picMkLst>
        </pc:picChg>
      </pc:sldChg>
      <pc:sldChg chg="modSp">
        <pc:chgData name="Jan Pieter Kuijper" userId="11dce61d2819b281" providerId="LiveId" clId="{EA971BF5-F060-4DF6-93A5-76F3C720F8EC}" dt="2020-05-21T06:48:55.988" v="21" actId="207"/>
        <pc:sldMkLst>
          <pc:docMk/>
          <pc:sldMk cId="0" sldId="263"/>
        </pc:sldMkLst>
        <pc:spChg chg="mod">
          <ac:chgData name="Jan Pieter Kuijper" userId="11dce61d2819b281" providerId="LiveId" clId="{EA971BF5-F060-4DF6-93A5-76F3C720F8EC}" dt="2020-05-21T06:48:55.988" v="21" actId="207"/>
          <ac:spMkLst>
            <pc:docMk/>
            <pc:sldMk cId="0" sldId="263"/>
            <ac:spMk id="7170" creationId="{00000000-0000-0000-0000-000000000000}"/>
          </ac:spMkLst>
        </pc:spChg>
        <pc:picChg chg="mod">
          <ac:chgData name="Jan Pieter Kuijper" userId="11dce61d2819b281" providerId="LiveId" clId="{EA971BF5-F060-4DF6-93A5-76F3C720F8EC}" dt="2020-05-21T06:46:46.238" v="5" actId="14826"/>
          <ac:picMkLst>
            <pc:docMk/>
            <pc:sldMk cId="0" sldId="263"/>
            <ac:picMk id="7171" creationId="{00000000-0000-0000-0000-000000000000}"/>
          </ac:picMkLst>
        </pc:picChg>
      </pc:sldChg>
      <pc:sldChg chg="modSp">
        <pc:chgData name="Jan Pieter Kuijper" userId="11dce61d2819b281" providerId="LiveId" clId="{EA971BF5-F060-4DF6-93A5-76F3C720F8EC}" dt="2020-05-21T06:49:01.706" v="22" actId="207"/>
        <pc:sldMkLst>
          <pc:docMk/>
          <pc:sldMk cId="0" sldId="264"/>
        </pc:sldMkLst>
        <pc:spChg chg="mod">
          <ac:chgData name="Jan Pieter Kuijper" userId="11dce61d2819b281" providerId="LiveId" clId="{EA971BF5-F060-4DF6-93A5-76F3C720F8EC}" dt="2020-05-21T06:49:01.706" v="22" actId="207"/>
          <ac:spMkLst>
            <pc:docMk/>
            <pc:sldMk cId="0" sldId="264"/>
            <ac:spMk id="8194" creationId="{00000000-0000-0000-0000-000000000000}"/>
          </ac:spMkLst>
        </pc:spChg>
        <pc:picChg chg="mod">
          <ac:chgData name="Jan Pieter Kuijper" userId="11dce61d2819b281" providerId="LiveId" clId="{EA971BF5-F060-4DF6-93A5-76F3C720F8EC}" dt="2020-05-21T06:46:57.447" v="6" actId="14826"/>
          <ac:picMkLst>
            <pc:docMk/>
            <pc:sldMk cId="0" sldId="264"/>
            <ac:picMk id="8195" creationId="{00000000-0000-0000-0000-000000000000}"/>
          </ac:picMkLst>
        </pc:picChg>
      </pc:sldChg>
      <pc:sldChg chg="modSp">
        <pc:chgData name="Jan Pieter Kuijper" userId="11dce61d2819b281" providerId="LiveId" clId="{EA971BF5-F060-4DF6-93A5-76F3C720F8EC}" dt="2020-05-21T06:49:05.775" v="23" actId="207"/>
        <pc:sldMkLst>
          <pc:docMk/>
          <pc:sldMk cId="0" sldId="265"/>
        </pc:sldMkLst>
        <pc:spChg chg="mod">
          <ac:chgData name="Jan Pieter Kuijper" userId="11dce61d2819b281" providerId="LiveId" clId="{EA971BF5-F060-4DF6-93A5-76F3C720F8EC}" dt="2020-05-21T06:49:05.775" v="23" actId="207"/>
          <ac:spMkLst>
            <pc:docMk/>
            <pc:sldMk cId="0" sldId="265"/>
            <ac:spMk id="9218" creationId="{00000000-0000-0000-0000-000000000000}"/>
          </ac:spMkLst>
        </pc:spChg>
        <pc:picChg chg="mod">
          <ac:chgData name="Jan Pieter Kuijper" userId="11dce61d2819b281" providerId="LiveId" clId="{EA971BF5-F060-4DF6-93A5-76F3C720F8EC}" dt="2020-05-21T06:47:09.615" v="7" actId="14826"/>
          <ac:picMkLst>
            <pc:docMk/>
            <pc:sldMk cId="0" sldId="265"/>
            <ac:picMk id="9219" creationId="{00000000-0000-0000-0000-000000000000}"/>
          </ac:picMkLst>
        </pc:picChg>
      </pc:sldChg>
      <pc:sldChg chg="modSp">
        <pc:chgData name="Jan Pieter Kuijper" userId="11dce61d2819b281" providerId="LiveId" clId="{EA971BF5-F060-4DF6-93A5-76F3C720F8EC}" dt="2020-05-21T06:49:09.910" v="24" actId="207"/>
        <pc:sldMkLst>
          <pc:docMk/>
          <pc:sldMk cId="0" sldId="266"/>
        </pc:sldMkLst>
        <pc:spChg chg="mod">
          <ac:chgData name="Jan Pieter Kuijper" userId="11dce61d2819b281" providerId="LiveId" clId="{EA971BF5-F060-4DF6-93A5-76F3C720F8EC}" dt="2020-05-21T06:49:09.910" v="24" actId="207"/>
          <ac:spMkLst>
            <pc:docMk/>
            <pc:sldMk cId="0" sldId="266"/>
            <ac:spMk id="10242" creationId="{00000000-0000-0000-0000-000000000000}"/>
          </ac:spMkLst>
        </pc:spChg>
        <pc:picChg chg="mod">
          <ac:chgData name="Jan Pieter Kuijper" userId="11dce61d2819b281" providerId="LiveId" clId="{EA971BF5-F060-4DF6-93A5-76F3C720F8EC}" dt="2020-05-21T06:47:20.888" v="8" actId="14826"/>
          <ac:picMkLst>
            <pc:docMk/>
            <pc:sldMk cId="0" sldId="266"/>
            <ac:picMk id="10243" creationId="{00000000-0000-0000-0000-000000000000}"/>
          </ac:picMkLst>
        </pc:picChg>
      </pc:sldChg>
      <pc:sldChg chg="modSp">
        <pc:chgData name="Jan Pieter Kuijper" userId="11dce61d2819b281" providerId="LiveId" clId="{EA971BF5-F060-4DF6-93A5-76F3C720F8EC}" dt="2020-05-21T06:49:13.866" v="25" actId="207"/>
        <pc:sldMkLst>
          <pc:docMk/>
          <pc:sldMk cId="0" sldId="267"/>
        </pc:sldMkLst>
        <pc:spChg chg="mod">
          <ac:chgData name="Jan Pieter Kuijper" userId="11dce61d2819b281" providerId="LiveId" clId="{EA971BF5-F060-4DF6-93A5-76F3C720F8EC}" dt="2020-05-21T06:49:13.866" v="25" actId="207"/>
          <ac:spMkLst>
            <pc:docMk/>
            <pc:sldMk cId="0" sldId="267"/>
            <ac:spMk id="11266" creationId="{00000000-0000-0000-0000-000000000000}"/>
          </ac:spMkLst>
        </pc:spChg>
        <pc:picChg chg="mod">
          <ac:chgData name="Jan Pieter Kuijper" userId="11dce61d2819b281" providerId="LiveId" clId="{EA971BF5-F060-4DF6-93A5-76F3C720F8EC}" dt="2020-05-21T06:47:31.652" v="9" actId="14826"/>
          <ac:picMkLst>
            <pc:docMk/>
            <pc:sldMk cId="0" sldId="267"/>
            <ac:picMk id="11267" creationId="{00000000-0000-0000-0000-000000000000}"/>
          </ac:picMkLst>
        </pc:picChg>
      </pc:sldChg>
      <pc:sldChg chg="modSp">
        <pc:chgData name="Jan Pieter Kuijper" userId="11dce61d2819b281" providerId="LiveId" clId="{EA971BF5-F060-4DF6-93A5-76F3C720F8EC}" dt="2020-05-21T06:49:17.937" v="26" actId="207"/>
        <pc:sldMkLst>
          <pc:docMk/>
          <pc:sldMk cId="0" sldId="268"/>
        </pc:sldMkLst>
        <pc:spChg chg="mod">
          <ac:chgData name="Jan Pieter Kuijper" userId="11dce61d2819b281" providerId="LiveId" clId="{EA971BF5-F060-4DF6-93A5-76F3C720F8EC}" dt="2020-05-21T06:49:17.937" v="26" actId="207"/>
          <ac:spMkLst>
            <pc:docMk/>
            <pc:sldMk cId="0" sldId="268"/>
            <ac:spMk id="12290" creationId="{00000000-0000-0000-0000-000000000000}"/>
          </ac:spMkLst>
        </pc:spChg>
        <pc:picChg chg="mod">
          <ac:chgData name="Jan Pieter Kuijper" userId="11dce61d2819b281" providerId="LiveId" clId="{EA971BF5-F060-4DF6-93A5-76F3C720F8EC}" dt="2020-05-21T06:47:45.499" v="10" actId="14826"/>
          <ac:picMkLst>
            <pc:docMk/>
            <pc:sldMk cId="0" sldId="268"/>
            <ac:picMk id="12291" creationId="{00000000-0000-0000-0000-000000000000}"/>
          </ac:picMkLst>
        </pc:picChg>
      </pc:sldChg>
      <pc:sldChg chg="modSp">
        <pc:chgData name="Jan Pieter Kuijper" userId="11dce61d2819b281" providerId="LiveId" clId="{EA971BF5-F060-4DF6-93A5-76F3C720F8EC}" dt="2020-05-21T06:49:32.739" v="28" actId="207"/>
        <pc:sldMkLst>
          <pc:docMk/>
          <pc:sldMk cId="0" sldId="269"/>
        </pc:sldMkLst>
        <pc:spChg chg="mod">
          <ac:chgData name="Jan Pieter Kuijper" userId="11dce61d2819b281" providerId="LiveId" clId="{EA971BF5-F060-4DF6-93A5-76F3C720F8EC}" dt="2020-05-21T06:49:32.739" v="28" actId="207"/>
          <ac:spMkLst>
            <pc:docMk/>
            <pc:sldMk cId="0" sldId="269"/>
            <ac:spMk id="14338" creationId="{00000000-0000-0000-0000-000000000000}"/>
          </ac:spMkLst>
        </pc:spChg>
        <pc:picChg chg="mod">
          <ac:chgData name="Jan Pieter Kuijper" userId="11dce61d2819b281" providerId="LiveId" clId="{EA971BF5-F060-4DF6-93A5-76F3C720F8EC}" dt="2020-05-21T06:48:05.291" v="12" actId="14826"/>
          <ac:picMkLst>
            <pc:docMk/>
            <pc:sldMk cId="0" sldId="269"/>
            <ac:picMk id="14339" creationId="{00000000-0000-0000-0000-000000000000}"/>
          </ac:picMkLst>
        </pc:picChg>
      </pc:sldChg>
      <pc:sldChg chg="modSp">
        <pc:chgData name="Jan Pieter Kuijper" userId="11dce61d2819b281" providerId="LiveId" clId="{EA971BF5-F060-4DF6-93A5-76F3C720F8EC}" dt="2020-05-21T06:49:22.026" v="27" actId="207"/>
        <pc:sldMkLst>
          <pc:docMk/>
          <pc:sldMk cId="0" sldId="270"/>
        </pc:sldMkLst>
        <pc:spChg chg="mod">
          <ac:chgData name="Jan Pieter Kuijper" userId="11dce61d2819b281" providerId="LiveId" clId="{EA971BF5-F060-4DF6-93A5-76F3C720F8EC}" dt="2020-05-21T06:49:22.026" v="27" actId="207"/>
          <ac:spMkLst>
            <pc:docMk/>
            <pc:sldMk cId="0" sldId="270"/>
            <ac:spMk id="13314" creationId="{00000000-0000-0000-0000-000000000000}"/>
          </ac:spMkLst>
        </pc:spChg>
        <pc:picChg chg="mod">
          <ac:chgData name="Jan Pieter Kuijper" userId="11dce61d2819b281" providerId="LiveId" clId="{EA971BF5-F060-4DF6-93A5-76F3C720F8EC}" dt="2020-05-21T06:47:55.135" v="11" actId="14826"/>
          <ac:picMkLst>
            <pc:docMk/>
            <pc:sldMk cId="0" sldId="270"/>
            <ac:picMk id="13315" creationId="{00000000-0000-0000-0000-000000000000}"/>
          </ac:picMkLst>
        </pc:picChg>
      </pc:sldChg>
      <pc:sldChg chg="modSp">
        <pc:chgData name="Jan Pieter Kuijper" userId="11dce61d2819b281" providerId="LiveId" clId="{EA971BF5-F060-4DF6-93A5-76F3C720F8EC}" dt="2020-05-21T06:49:36.940" v="29" actId="207"/>
        <pc:sldMkLst>
          <pc:docMk/>
          <pc:sldMk cId="0" sldId="271"/>
        </pc:sldMkLst>
        <pc:spChg chg="mod">
          <ac:chgData name="Jan Pieter Kuijper" userId="11dce61d2819b281" providerId="LiveId" clId="{EA971BF5-F060-4DF6-93A5-76F3C720F8EC}" dt="2020-05-21T06:49:36.940" v="29" actId="207"/>
          <ac:spMkLst>
            <pc:docMk/>
            <pc:sldMk cId="0" sldId="271"/>
            <ac:spMk id="15362" creationId="{00000000-0000-0000-0000-000000000000}"/>
          </ac:spMkLst>
        </pc:spChg>
        <pc:picChg chg="mod">
          <ac:chgData name="Jan Pieter Kuijper" userId="11dce61d2819b281" providerId="LiveId" clId="{EA971BF5-F060-4DF6-93A5-76F3C720F8EC}" dt="2020-05-21T06:48:14.707" v="13" actId="14826"/>
          <ac:picMkLst>
            <pc:docMk/>
            <pc:sldMk cId="0" sldId="271"/>
            <ac:picMk id="15363" creationId="{00000000-0000-0000-0000-000000000000}"/>
          </ac:picMkLst>
        </pc:picChg>
      </pc:sldChg>
      <pc:sldMasterChg chg="setBg modSldLayout">
        <pc:chgData name="Jan Pieter Kuijper" userId="11dce61d2819b281" providerId="LiveId" clId="{EA971BF5-F060-4DF6-93A5-76F3C720F8EC}" dt="2020-05-21T06:48:29.253" v="15"/>
        <pc:sldMasterMkLst>
          <pc:docMk/>
          <pc:sldMasterMk cId="0" sldId="2147483648"/>
        </pc:sldMasterMkLst>
        <pc:sldLayoutChg chg="setBg">
          <pc:chgData name="Jan Pieter Kuijper" userId="11dce61d2819b281" providerId="LiveId" clId="{EA971BF5-F060-4DF6-93A5-76F3C720F8EC}" dt="2020-05-21T06:48:29.253" v="15"/>
          <pc:sldLayoutMkLst>
            <pc:docMk/>
            <pc:sldMasterMk cId="0" sldId="2147483648"/>
            <pc:sldLayoutMk cId="1668387464" sldId="2147483649"/>
          </pc:sldLayoutMkLst>
        </pc:sldLayoutChg>
        <pc:sldLayoutChg chg="setBg">
          <pc:chgData name="Jan Pieter Kuijper" userId="11dce61d2819b281" providerId="LiveId" clId="{EA971BF5-F060-4DF6-93A5-76F3C720F8EC}" dt="2020-05-21T06:48:29.253" v="15"/>
          <pc:sldLayoutMkLst>
            <pc:docMk/>
            <pc:sldMasterMk cId="0" sldId="2147483648"/>
            <pc:sldLayoutMk cId="628292223" sldId="2147483650"/>
          </pc:sldLayoutMkLst>
        </pc:sldLayoutChg>
        <pc:sldLayoutChg chg="setBg">
          <pc:chgData name="Jan Pieter Kuijper" userId="11dce61d2819b281" providerId="LiveId" clId="{EA971BF5-F060-4DF6-93A5-76F3C720F8EC}" dt="2020-05-21T06:48:29.253" v="15"/>
          <pc:sldLayoutMkLst>
            <pc:docMk/>
            <pc:sldMasterMk cId="0" sldId="2147483648"/>
            <pc:sldLayoutMk cId="1895158931" sldId="2147483651"/>
          </pc:sldLayoutMkLst>
        </pc:sldLayoutChg>
        <pc:sldLayoutChg chg="setBg">
          <pc:chgData name="Jan Pieter Kuijper" userId="11dce61d2819b281" providerId="LiveId" clId="{EA971BF5-F060-4DF6-93A5-76F3C720F8EC}" dt="2020-05-21T06:48:29.253" v="15"/>
          <pc:sldLayoutMkLst>
            <pc:docMk/>
            <pc:sldMasterMk cId="0" sldId="2147483648"/>
            <pc:sldLayoutMk cId="645549668" sldId="2147483652"/>
          </pc:sldLayoutMkLst>
        </pc:sldLayoutChg>
        <pc:sldLayoutChg chg="setBg">
          <pc:chgData name="Jan Pieter Kuijper" userId="11dce61d2819b281" providerId="LiveId" clId="{EA971BF5-F060-4DF6-93A5-76F3C720F8EC}" dt="2020-05-21T06:48:29.253" v="15"/>
          <pc:sldLayoutMkLst>
            <pc:docMk/>
            <pc:sldMasterMk cId="0" sldId="2147483648"/>
            <pc:sldLayoutMk cId="2877016124" sldId="2147483653"/>
          </pc:sldLayoutMkLst>
        </pc:sldLayoutChg>
        <pc:sldLayoutChg chg="setBg">
          <pc:chgData name="Jan Pieter Kuijper" userId="11dce61d2819b281" providerId="LiveId" clId="{EA971BF5-F060-4DF6-93A5-76F3C720F8EC}" dt="2020-05-21T06:48:29.253" v="15"/>
          <pc:sldLayoutMkLst>
            <pc:docMk/>
            <pc:sldMasterMk cId="0" sldId="2147483648"/>
            <pc:sldLayoutMk cId="3504749735" sldId="2147483654"/>
          </pc:sldLayoutMkLst>
        </pc:sldLayoutChg>
        <pc:sldLayoutChg chg="setBg">
          <pc:chgData name="Jan Pieter Kuijper" userId="11dce61d2819b281" providerId="LiveId" clId="{EA971BF5-F060-4DF6-93A5-76F3C720F8EC}" dt="2020-05-21T06:48:29.253" v="15"/>
          <pc:sldLayoutMkLst>
            <pc:docMk/>
            <pc:sldMasterMk cId="0" sldId="2147483648"/>
            <pc:sldLayoutMk cId="467109238" sldId="2147483655"/>
          </pc:sldLayoutMkLst>
        </pc:sldLayoutChg>
        <pc:sldLayoutChg chg="setBg">
          <pc:chgData name="Jan Pieter Kuijper" userId="11dce61d2819b281" providerId="LiveId" clId="{EA971BF5-F060-4DF6-93A5-76F3C720F8EC}" dt="2020-05-21T06:48:29.253" v="15"/>
          <pc:sldLayoutMkLst>
            <pc:docMk/>
            <pc:sldMasterMk cId="0" sldId="2147483648"/>
            <pc:sldLayoutMk cId="251737028" sldId="2147483656"/>
          </pc:sldLayoutMkLst>
        </pc:sldLayoutChg>
        <pc:sldLayoutChg chg="setBg">
          <pc:chgData name="Jan Pieter Kuijper" userId="11dce61d2819b281" providerId="LiveId" clId="{EA971BF5-F060-4DF6-93A5-76F3C720F8EC}" dt="2020-05-21T06:48:29.253" v="15"/>
          <pc:sldLayoutMkLst>
            <pc:docMk/>
            <pc:sldMasterMk cId="0" sldId="2147483648"/>
            <pc:sldLayoutMk cId="3370078439" sldId="2147483657"/>
          </pc:sldLayoutMkLst>
        </pc:sldLayoutChg>
        <pc:sldLayoutChg chg="setBg">
          <pc:chgData name="Jan Pieter Kuijper" userId="11dce61d2819b281" providerId="LiveId" clId="{EA971BF5-F060-4DF6-93A5-76F3C720F8EC}" dt="2020-05-21T06:48:29.253" v="15"/>
          <pc:sldLayoutMkLst>
            <pc:docMk/>
            <pc:sldMasterMk cId="0" sldId="2147483648"/>
            <pc:sldLayoutMk cId="2288998990" sldId="2147483658"/>
          </pc:sldLayoutMkLst>
        </pc:sldLayoutChg>
        <pc:sldLayoutChg chg="setBg">
          <pc:chgData name="Jan Pieter Kuijper" userId="11dce61d2819b281" providerId="LiveId" clId="{EA971BF5-F060-4DF6-93A5-76F3C720F8EC}" dt="2020-05-21T06:48:29.253" v="15"/>
          <pc:sldLayoutMkLst>
            <pc:docMk/>
            <pc:sldMasterMk cId="0" sldId="2147483648"/>
            <pc:sldLayoutMk cId="1587882132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AF13E-93BA-4A97-960C-28DC6DC40AD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6838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9133C-9BC4-455E-A487-A761DFE892B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8899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550C6-E688-4B47-8E01-2AC2A0470AC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8788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1630C-4E9B-4E94-848C-A50ADB4E334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2829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31E66-CAE6-4B0F-BB14-77D0D311A41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9515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8DBE4-8E4A-4737-A37F-ECBE1D8DD26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4554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4BF0-1DB4-46A2-B398-93C56E0A71D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7701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4E0B2-55D2-4B35-8908-AA395BB6C29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0474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87FC9-14F7-445C-AFA7-C6D56051722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6710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8E63-BD28-46E1-8849-F679EF4D47B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73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D39D3-5123-43B5-9936-8237C79915D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7007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BBC7165-BB13-4055-8B23-AAC45B374F9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147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6481"/>
            <a:ext cx="9017000" cy="424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147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267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6180"/>
            <a:ext cx="9017000" cy="430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147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2291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6974"/>
            <a:ext cx="9017000" cy="430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147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31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6180"/>
            <a:ext cx="9017000" cy="430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147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4339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5923"/>
            <a:ext cx="9017000" cy="428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147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5363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6180"/>
            <a:ext cx="9017000" cy="430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147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6180"/>
            <a:ext cx="9017000" cy="430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147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099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6974"/>
            <a:ext cx="9017000" cy="430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147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123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6180"/>
            <a:ext cx="9017000" cy="430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147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147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5923"/>
            <a:ext cx="9017000" cy="428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147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171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6180"/>
            <a:ext cx="9017000" cy="430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147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19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5386"/>
            <a:ext cx="9017000" cy="430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147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219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6180"/>
            <a:ext cx="9017000" cy="430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147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243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6974"/>
            <a:ext cx="9017000" cy="430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252</Words>
  <Application>Microsoft Office PowerPoint</Application>
  <PresentationFormat>Diavoorstelling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46</cp:revision>
  <dcterms:created xsi:type="dcterms:W3CDTF">2004-09-21T10:26:12Z</dcterms:created>
  <dcterms:modified xsi:type="dcterms:W3CDTF">2020-05-21T06:49:44Z</dcterms:modified>
</cp:coreProperties>
</file>