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69" r:id="rId14"/>
    <p:sldId id="271" r:id="rId1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AF13E-93BA-4A97-960C-28DC6DC40AD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6838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9133C-9BC4-455E-A487-A761DFE892B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88998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550C6-E688-4B47-8E01-2AC2A0470AC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87882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1630C-4E9B-4E94-848C-A50ADB4E334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28292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31E66-CAE6-4B0F-BB14-77D0D311A41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9515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8DBE4-8E4A-4737-A37F-ECBE1D8DD26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4554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94BF0-1DB4-46A2-B398-93C56E0A71D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7701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4E0B2-55D2-4B35-8908-AA395BB6C29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0474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87FC9-14F7-445C-AFA7-C6D56051722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67109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C8E63-BD28-46E1-8849-F679EF4D47B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173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D39D3-5123-43B5-9936-8237C79915D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70078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BBC7165-BB13-4055-8B23-AAC45B374F9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24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126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30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229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331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30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433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536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30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30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30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30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819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921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30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024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70</Words>
  <Application>Microsoft Office PowerPoint</Application>
  <PresentationFormat>Diavoorstelling (4:3)</PresentationFormat>
  <Paragraphs>14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46</cp:revision>
  <dcterms:created xsi:type="dcterms:W3CDTF">2004-09-21T10:26:12Z</dcterms:created>
  <dcterms:modified xsi:type="dcterms:W3CDTF">2020-05-20T18:51:13Z</dcterms:modified>
</cp:coreProperties>
</file>