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DFB336C1-BE2A-4D1C-B0FC-78985F6FE15C}"/>
    <pc:docChg chg="modSld">
      <pc:chgData name="Jan Pieter Kuijper" userId="11dce61d2819b281" providerId="LiveId" clId="{DFB336C1-BE2A-4D1C-B0FC-78985F6FE15C}" dt="2022-02-07T16:22:18.232" v="13"/>
      <pc:docMkLst>
        <pc:docMk/>
      </pc:docMkLst>
      <pc:sldChg chg="modSp mod">
        <pc:chgData name="Jan Pieter Kuijper" userId="11dce61d2819b281" providerId="LiveId" clId="{DFB336C1-BE2A-4D1C-B0FC-78985F6FE15C}" dt="2022-02-07T16:21:28.464" v="0" actId="207"/>
        <pc:sldMkLst>
          <pc:docMk/>
          <pc:sldMk cId="0" sldId="258"/>
        </pc:sldMkLst>
        <pc:spChg chg="mod">
          <ac:chgData name="Jan Pieter Kuijper" userId="11dce61d2819b281" providerId="LiveId" clId="{DFB336C1-BE2A-4D1C-B0FC-78985F6FE15C}" dt="2022-02-07T16:21:28.464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1:33.820" v="1"/>
        <pc:sldMkLst>
          <pc:docMk/>
          <pc:sldMk cId="0" sldId="259"/>
        </pc:sldMkLst>
        <pc:spChg chg="mod">
          <ac:chgData name="Jan Pieter Kuijper" userId="11dce61d2819b281" providerId="LiveId" clId="{DFB336C1-BE2A-4D1C-B0FC-78985F6FE15C}" dt="2022-02-07T16:21:33.820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1:37.626" v="2"/>
        <pc:sldMkLst>
          <pc:docMk/>
          <pc:sldMk cId="0" sldId="260"/>
        </pc:sldMkLst>
        <pc:spChg chg="mod">
          <ac:chgData name="Jan Pieter Kuijper" userId="11dce61d2819b281" providerId="LiveId" clId="{DFB336C1-BE2A-4D1C-B0FC-78985F6FE15C}" dt="2022-02-07T16:21:37.626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1:41.331" v="3"/>
        <pc:sldMkLst>
          <pc:docMk/>
          <pc:sldMk cId="0" sldId="261"/>
        </pc:sldMkLst>
        <pc:spChg chg="mod">
          <ac:chgData name="Jan Pieter Kuijper" userId="11dce61d2819b281" providerId="LiveId" clId="{DFB336C1-BE2A-4D1C-B0FC-78985F6FE15C}" dt="2022-02-07T16:21:41.331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1:44.885" v="4"/>
        <pc:sldMkLst>
          <pc:docMk/>
          <pc:sldMk cId="0" sldId="262"/>
        </pc:sldMkLst>
        <pc:spChg chg="mod">
          <ac:chgData name="Jan Pieter Kuijper" userId="11dce61d2819b281" providerId="LiveId" clId="{DFB336C1-BE2A-4D1C-B0FC-78985F6FE15C}" dt="2022-02-07T16:21:44.885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1:48.347" v="5"/>
        <pc:sldMkLst>
          <pc:docMk/>
          <pc:sldMk cId="0" sldId="263"/>
        </pc:sldMkLst>
        <pc:spChg chg="mod">
          <ac:chgData name="Jan Pieter Kuijper" userId="11dce61d2819b281" providerId="LiveId" clId="{DFB336C1-BE2A-4D1C-B0FC-78985F6FE15C}" dt="2022-02-07T16:21:48.347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1:51.865" v="6"/>
        <pc:sldMkLst>
          <pc:docMk/>
          <pc:sldMk cId="0" sldId="264"/>
        </pc:sldMkLst>
        <pc:spChg chg="mod">
          <ac:chgData name="Jan Pieter Kuijper" userId="11dce61d2819b281" providerId="LiveId" clId="{DFB336C1-BE2A-4D1C-B0FC-78985F6FE15C}" dt="2022-02-07T16:21:51.865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1:56.040" v="7"/>
        <pc:sldMkLst>
          <pc:docMk/>
          <pc:sldMk cId="0" sldId="265"/>
        </pc:sldMkLst>
        <pc:spChg chg="mod">
          <ac:chgData name="Jan Pieter Kuijper" userId="11dce61d2819b281" providerId="LiveId" clId="{DFB336C1-BE2A-4D1C-B0FC-78985F6FE15C}" dt="2022-02-07T16:21:56.040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2:00.226" v="8"/>
        <pc:sldMkLst>
          <pc:docMk/>
          <pc:sldMk cId="0" sldId="266"/>
        </pc:sldMkLst>
        <pc:spChg chg="mod">
          <ac:chgData name="Jan Pieter Kuijper" userId="11dce61d2819b281" providerId="LiveId" clId="{DFB336C1-BE2A-4D1C-B0FC-78985F6FE15C}" dt="2022-02-07T16:22:00.226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2:03.788" v="9"/>
        <pc:sldMkLst>
          <pc:docMk/>
          <pc:sldMk cId="0" sldId="267"/>
        </pc:sldMkLst>
        <pc:spChg chg="mod">
          <ac:chgData name="Jan Pieter Kuijper" userId="11dce61d2819b281" providerId="LiveId" clId="{DFB336C1-BE2A-4D1C-B0FC-78985F6FE15C}" dt="2022-02-07T16:22:03.788" v="9"/>
          <ac:spMkLst>
            <pc:docMk/>
            <pc:sldMk cId="0" sldId="267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2:07.459" v="10"/>
        <pc:sldMkLst>
          <pc:docMk/>
          <pc:sldMk cId="0" sldId="268"/>
        </pc:sldMkLst>
        <pc:spChg chg="mod">
          <ac:chgData name="Jan Pieter Kuijper" userId="11dce61d2819b281" providerId="LiveId" clId="{DFB336C1-BE2A-4D1C-B0FC-78985F6FE15C}" dt="2022-02-07T16:22:07.459" v="10"/>
          <ac:spMkLst>
            <pc:docMk/>
            <pc:sldMk cId="0" sldId="268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2:14.627" v="12"/>
        <pc:sldMkLst>
          <pc:docMk/>
          <pc:sldMk cId="0" sldId="269"/>
        </pc:sldMkLst>
        <pc:spChg chg="mod">
          <ac:chgData name="Jan Pieter Kuijper" userId="11dce61d2819b281" providerId="LiveId" clId="{DFB336C1-BE2A-4D1C-B0FC-78985F6FE15C}" dt="2022-02-07T16:22:14.627" v="12"/>
          <ac:spMkLst>
            <pc:docMk/>
            <pc:sldMk cId="0" sldId="269"/>
            <ac:spMk id="14338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2:11.015" v="11"/>
        <pc:sldMkLst>
          <pc:docMk/>
          <pc:sldMk cId="0" sldId="270"/>
        </pc:sldMkLst>
        <pc:spChg chg="mod">
          <ac:chgData name="Jan Pieter Kuijper" userId="11dce61d2819b281" providerId="LiveId" clId="{DFB336C1-BE2A-4D1C-B0FC-78985F6FE15C}" dt="2022-02-07T16:22:11.015" v="11"/>
          <ac:spMkLst>
            <pc:docMk/>
            <pc:sldMk cId="0" sldId="270"/>
            <ac:spMk id="13314" creationId="{00000000-0000-0000-0000-000000000000}"/>
          </ac:spMkLst>
        </pc:spChg>
      </pc:sldChg>
      <pc:sldChg chg="modSp mod">
        <pc:chgData name="Jan Pieter Kuijper" userId="11dce61d2819b281" providerId="LiveId" clId="{DFB336C1-BE2A-4D1C-B0FC-78985F6FE15C}" dt="2022-02-07T16:22:18.232" v="13"/>
        <pc:sldMkLst>
          <pc:docMk/>
          <pc:sldMk cId="0" sldId="271"/>
        </pc:sldMkLst>
        <pc:spChg chg="mod">
          <ac:chgData name="Jan Pieter Kuijper" userId="11dce61d2819b281" providerId="LiveId" clId="{DFB336C1-BE2A-4D1C-B0FC-78985F6FE15C}" dt="2022-02-07T16:22:18.232" v="13"/>
          <ac:spMkLst>
            <pc:docMk/>
            <pc:sldMk cId="0" sldId="271"/>
            <ac:spMk id="1536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42B13-F20E-4436-81C9-DB0EC3CCD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F768C6-6020-4CB7-B90F-C40005A1D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5CFDC3-059C-44E7-A201-DAC8799A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FD3266-63BF-48C0-8765-6A2A7A2A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E5F1A2-8630-420F-9CB2-20E5ED5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20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B7569-0A70-48A6-B714-7C2941B5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BFD6CA-6B37-4983-9A01-908C32997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BE7FDC-8F25-4FD7-816D-C614EFAE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FB42BF-FA19-41EC-A76A-E225A63E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280E3E-C25A-4BB4-B265-0A0250A4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5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3FA1EA8-A3AF-4344-BBC8-5D93F1E2B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1289274-F140-45E7-A925-BFDC2D4A3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DF1228-9B31-4BB3-8C7A-05A04123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74F25A-9919-45A8-8F28-246965E9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4869D2-35D6-4324-AE8D-C7A64C6A6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13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903E8-78BB-4F8F-A65D-3A6F7997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8808BB-587B-4D30-9087-385DE828D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41FE0C-91E4-47CA-88D4-8A9C4822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0DFBBD-65EA-4331-8A0F-D812CBE6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DEB11D-6592-460E-870F-AFFB80D2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99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6BBD0-FEB7-494E-B639-59396CFD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82823F-D554-441B-AD87-F144F3D73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223D3F-2B05-497C-8178-BB9B3B95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A61386-7E7F-4DC2-9F97-6E7B80D1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C6DB3B-DCF1-407B-92FD-33C8E16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73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66ADE8-4644-4CF2-ACAF-83620B05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77D91-0B24-4E8A-BAF6-D3B7F7B23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7D3FEE3-1064-43D3-A182-BE2F146CD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F3A983-364A-467A-840C-A5F327EE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89D689-F860-46A8-8D47-C4FF5DC9C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F4A9C0-8860-4FB1-9AE5-197AF20F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9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4FB1E-22CA-4666-98C6-7100CF180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1C05F1-6C58-44F5-A844-B3D0BF2EC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0DD351-F64D-4B58-8627-C4F135353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D6636A-53DD-465A-A2C0-B6CA64EE5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409DD97-C45E-4F6A-9A03-7ED9B2036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6C2A117-FFBA-4802-A21D-BF3F2641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A5753FE-896B-4BF1-A5C9-B5793C08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B31C23-1816-4E16-80F8-9E103AD3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70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90586-43B8-4C64-BC22-BDB2A611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DFE29B-4AA2-437A-82A8-90B19475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B36771-28F0-455F-B079-DB845978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2D273F4-2CD3-408A-9E63-4872CD04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78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8F240A-060A-44D5-BF5C-32C025DA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1CDE3BD-E8D9-4E13-9C61-B3574CF5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58ED575-C054-4DEC-A2E4-001A3B3F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51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BFBE9-1253-482D-B8AF-47EF6EA3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E07EC4-3CD2-4EC7-80B3-8DE533B2C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C9F177-FA51-41C8-A379-5F78B46E1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054887-5A8C-4E06-AD43-1297834D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869B39-1821-4137-9706-B6A2C2DB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714D7F-A033-485C-9505-43DD0034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1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7EBDC-E63C-44BA-A1EC-E6E8DE8D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C97101B-FB8B-49BC-A511-0E73D4C05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C55002-7799-4C10-8F31-522458D83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1F2389-DF4A-478C-B92D-D7B8655C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7AA473-6C36-4C12-B15C-F9557800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03C568-0D86-46E0-9491-E27C71F6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78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1D85AA-FD2B-4CE2-A91F-80494C3D7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3AD758-5609-42EA-B31A-29FBF2D6A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91ADB8-9969-4B40-9C69-1F8A471DB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96AE-712E-459D-9E66-D183FD117EC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400D5D-3425-404F-B2A0-BA53AEC99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A08E7F-352F-4ADE-9431-33EEABF6F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9EB6-8747-4A56-87C5-E11FD91AEA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30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78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3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3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4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84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147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252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2022-02-05T16:52:47Z</dcterms:created>
  <dcterms:modified xsi:type="dcterms:W3CDTF">2022-02-07T16:22:23Z</dcterms:modified>
</cp:coreProperties>
</file>