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69" r:id="rId14"/>
    <p:sldId id="271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A42B13-F20E-4436-81C9-DB0EC3CCD9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1F768C6-6020-4CB7-B90F-C40005A1D5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45CFDC3-059C-44E7-A201-DAC8799AF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96AE-712E-459D-9E66-D183FD117EC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AFD3266-63BF-48C0-8765-6A2A7A2AF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9E5F1A2-8630-420F-9CB2-20E5ED5BC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9EB6-8747-4A56-87C5-E11FD91AEA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8205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FB7569-0A70-48A6-B714-7C2941B53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0BFD6CA-6B37-4983-9A01-908C32997D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BBE7FDC-8F25-4FD7-816D-C614EFAEF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96AE-712E-459D-9E66-D183FD117EC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FFB42BF-FA19-41EC-A76A-E225A63E5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2280E3E-C25A-4BB4-B265-0A0250A4A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9EB6-8747-4A56-87C5-E11FD91AEA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8459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3FA1EA8-A3AF-4344-BBC8-5D93F1E2B8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1289274-F140-45E7-A925-BFDC2D4A3C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BDF1228-9B31-4BB3-8C7A-05A041239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96AE-712E-459D-9E66-D183FD117EC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674F25A-9919-45A8-8F28-246965E9D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34869D2-35D6-4324-AE8D-C7A64C6A6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9EB6-8747-4A56-87C5-E11FD91AEA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4130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2903E8-78BB-4F8F-A65D-3A6F7997E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8808BB-587B-4D30-9087-385DE828D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541FE0C-91E4-47CA-88D4-8A9C4822A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96AE-712E-459D-9E66-D183FD117EC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D0DFBBD-65EA-4331-8A0F-D812CBE63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DEB11D-6592-460E-870F-AFFB80D2A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9EB6-8747-4A56-87C5-E11FD91AEA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2992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B6BBD0-FEB7-494E-B639-59396CFD7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882823F-D554-441B-AD87-F144F3D73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E223D3F-2B05-497C-8178-BB9B3B95D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96AE-712E-459D-9E66-D183FD117EC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EA61386-7E7F-4DC2-9F97-6E7B80D1D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DC6DB3B-DCF1-407B-92FD-33C8E1635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9EB6-8747-4A56-87C5-E11FD91AEA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873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66ADE8-4644-4CF2-ACAF-83620B05B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6077D91-0B24-4E8A-BAF6-D3B7F7B234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7D3FEE3-1064-43D3-A182-BE2F146CD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CF3A983-364A-467A-840C-A5F327EEB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96AE-712E-459D-9E66-D183FD117EC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089D689-F860-46A8-8D47-C4FF5DC9C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FF4A9C0-8860-4FB1-9AE5-197AF20F1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9EB6-8747-4A56-87C5-E11FD91AEA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990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14FB1E-22CA-4666-98C6-7100CF180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D1C05F1-6C58-44F5-A844-B3D0BF2EC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F0DD351-F64D-4B58-8627-C4F1353535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BD6636A-53DD-465A-A2C0-B6CA64EE5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409DD97-C45E-4F6A-9A03-7ED9B20362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6C2A117-FFBA-4802-A21D-BF3F2641A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96AE-712E-459D-9E66-D183FD117EC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A5753FE-896B-4BF1-A5C9-B5793C08F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0B31C23-1816-4E16-80F8-9E103AD39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9EB6-8747-4A56-87C5-E11FD91AEA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8706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790586-43B8-4C64-BC22-BDB2A6111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1DFE29B-4AA2-437A-82A8-90B194757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96AE-712E-459D-9E66-D183FD117EC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4B36771-28F0-455F-B079-DB845978C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2D273F4-2CD3-408A-9E63-4872CD040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9EB6-8747-4A56-87C5-E11FD91AEA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1788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D8F240A-060A-44D5-BF5C-32C025DAB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96AE-712E-459D-9E66-D183FD117EC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1CDE3BD-E8D9-4E13-9C61-B3574CF50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58ED575-C054-4DEC-A2E4-001A3B3F2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9EB6-8747-4A56-87C5-E11FD91AEA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2519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DBFBE9-1253-482D-B8AF-47EF6EA31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6E07EC4-3CD2-4EC7-80B3-8DE533B2C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0C9F177-FA51-41C8-A379-5F78B46E19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F054887-5A8C-4E06-AD43-1297834DB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96AE-712E-459D-9E66-D183FD117EC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D869B39-1821-4137-9706-B6A2C2DB0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D714D7F-A033-485C-9505-43DD0034E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9EB6-8747-4A56-87C5-E11FD91AEA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7132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C7EBDC-E63C-44BA-A1EC-E6E8DE8D2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C97101B-FB8B-49BC-A511-0E73D4C054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8C55002-7799-4C10-8F31-522458D836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61F2389-DF4A-478C-B92D-D7B8655C7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96AE-712E-459D-9E66-D183FD117EC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87AA473-6C36-4C12-B15C-F95578009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603C568-0D86-46E0-9491-E27C71F68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9EB6-8747-4A56-87C5-E11FD91AEA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778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11D85AA-FD2B-4CE2-A91F-80494C3D7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13AD758-5609-42EA-B31A-29FBF2D6A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791ADB8-9969-4B40-9C69-1F8A471DB4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C96AE-712E-459D-9E66-D183FD117EC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D400D5D-3425-404F-B2A0-BA53AEC99B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AA08E7F-352F-4ADE-9431-33EEABF6FE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C9EB6-8747-4A56-87C5-E11FD91AEA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9304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147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478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147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126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4849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147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229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485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147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331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4849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147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433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4834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147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536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4849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147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4849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147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485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147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12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4849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147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614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4834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147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717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4849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147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819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4847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147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921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4849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147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024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485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Microsoft Office PowerPoint</Application>
  <PresentationFormat>Breedbeeld</PresentationFormat>
  <Paragraphs>14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2022-02-05T16:52:47Z</dcterms:created>
  <dcterms:modified xsi:type="dcterms:W3CDTF">2022-02-05T16:53:22Z</dcterms:modified>
</cp:coreProperties>
</file>