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A3DB96-1EC2-4948-8DC6-C0F95B22B91F}" v="14" dt="2022-09-07T14:36:27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CA3DB96-1EC2-4948-8DC6-C0F95B22B91F}"/>
    <pc:docChg chg="modSld">
      <pc:chgData name="Jan Pieter Kuijper" userId="11dce61d2819b281" providerId="LiveId" clId="{FCA3DB96-1EC2-4948-8DC6-C0F95B22B91F}" dt="2022-09-07T14:36:27.870" v="13" actId="14826"/>
      <pc:docMkLst>
        <pc:docMk/>
      </pc:docMkLst>
      <pc:sldChg chg="modSp">
        <pc:chgData name="Jan Pieter Kuijper" userId="11dce61d2819b281" providerId="LiveId" clId="{FCA3DB96-1EC2-4948-8DC6-C0F95B22B91F}" dt="2022-09-07T14:34:52.928" v="0" actId="14826"/>
        <pc:sldMkLst>
          <pc:docMk/>
          <pc:sldMk cId="0" sldId="258"/>
        </pc:sldMkLst>
        <pc:picChg chg="mod">
          <ac:chgData name="Jan Pieter Kuijper" userId="11dce61d2819b281" providerId="LiveId" clId="{FCA3DB96-1EC2-4948-8DC6-C0F95B22B91F}" dt="2022-09-07T14:34:52.928" v="0" actId="14826"/>
          <ac:picMkLst>
            <pc:docMk/>
            <pc:sldMk cId="0" sldId="258"/>
            <ac:picMk id="4" creationId="{5BE256CE-C646-42C1-B903-E9E135FC7522}"/>
          </ac:picMkLst>
        </pc:picChg>
      </pc:sldChg>
      <pc:sldChg chg="modSp">
        <pc:chgData name="Jan Pieter Kuijper" userId="11dce61d2819b281" providerId="LiveId" clId="{FCA3DB96-1EC2-4948-8DC6-C0F95B22B91F}" dt="2022-09-07T14:34:59.881" v="1" actId="14826"/>
        <pc:sldMkLst>
          <pc:docMk/>
          <pc:sldMk cId="0" sldId="259"/>
        </pc:sldMkLst>
        <pc:picChg chg="mod">
          <ac:chgData name="Jan Pieter Kuijper" userId="11dce61d2819b281" providerId="LiveId" clId="{FCA3DB96-1EC2-4948-8DC6-C0F95B22B91F}" dt="2022-09-07T14:34:59.881" v="1" actId="14826"/>
          <ac:picMkLst>
            <pc:docMk/>
            <pc:sldMk cId="0" sldId="259"/>
            <ac:picMk id="4" creationId="{2731B6CB-C093-4A24-9E0F-FE0B21972660}"/>
          </ac:picMkLst>
        </pc:picChg>
      </pc:sldChg>
      <pc:sldChg chg="modSp">
        <pc:chgData name="Jan Pieter Kuijper" userId="11dce61d2819b281" providerId="LiveId" clId="{FCA3DB96-1EC2-4948-8DC6-C0F95B22B91F}" dt="2022-09-07T14:35:14.408" v="3" actId="14826"/>
        <pc:sldMkLst>
          <pc:docMk/>
          <pc:sldMk cId="0" sldId="260"/>
        </pc:sldMkLst>
        <pc:picChg chg="mod">
          <ac:chgData name="Jan Pieter Kuijper" userId="11dce61d2819b281" providerId="LiveId" clId="{FCA3DB96-1EC2-4948-8DC6-C0F95B22B91F}" dt="2022-09-07T14:35:14.408" v="3" actId="14826"/>
          <ac:picMkLst>
            <pc:docMk/>
            <pc:sldMk cId="0" sldId="260"/>
            <ac:picMk id="4" creationId="{B40B7BA2-DE23-44CA-956E-9CCF2EB2BEAC}"/>
          </ac:picMkLst>
        </pc:picChg>
      </pc:sldChg>
      <pc:sldChg chg="modSp">
        <pc:chgData name="Jan Pieter Kuijper" userId="11dce61d2819b281" providerId="LiveId" clId="{FCA3DB96-1EC2-4948-8DC6-C0F95B22B91F}" dt="2022-09-07T14:35:08.073" v="2" actId="14826"/>
        <pc:sldMkLst>
          <pc:docMk/>
          <pc:sldMk cId="0" sldId="261"/>
        </pc:sldMkLst>
        <pc:picChg chg="mod">
          <ac:chgData name="Jan Pieter Kuijper" userId="11dce61d2819b281" providerId="LiveId" clId="{FCA3DB96-1EC2-4948-8DC6-C0F95B22B91F}" dt="2022-09-07T14:35:08.073" v="2" actId="14826"/>
          <ac:picMkLst>
            <pc:docMk/>
            <pc:sldMk cId="0" sldId="261"/>
            <ac:picMk id="4" creationId="{533B7E8F-7786-40A2-813B-07AF5F6B232C}"/>
          </ac:picMkLst>
        </pc:picChg>
      </pc:sldChg>
      <pc:sldChg chg="modSp">
        <pc:chgData name="Jan Pieter Kuijper" userId="11dce61d2819b281" providerId="LiveId" clId="{FCA3DB96-1EC2-4948-8DC6-C0F95B22B91F}" dt="2022-09-07T14:35:35.114" v="6" actId="14826"/>
        <pc:sldMkLst>
          <pc:docMk/>
          <pc:sldMk cId="0" sldId="262"/>
        </pc:sldMkLst>
        <pc:picChg chg="mod">
          <ac:chgData name="Jan Pieter Kuijper" userId="11dce61d2819b281" providerId="LiveId" clId="{FCA3DB96-1EC2-4948-8DC6-C0F95B22B91F}" dt="2022-09-07T14:35:35.114" v="6" actId="14826"/>
          <ac:picMkLst>
            <pc:docMk/>
            <pc:sldMk cId="0" sldId="262"/>
            <ac:picMk id="4" creationId="{3458D143-5AC0-4B69-B92C-D71911F26823}"/>
          </ac:picMkLst>
        </pc:picChg>
      </pc:sldChg>
      <pc:sldChg chg="modSp">
        <pc:chgData name="Jan Pieter Kuijper" userId="11dce61d2819b281" providerId="LiveId" clId="{FCA3DB96-1EC2-4948-8DC6-C0F95B22B91F}" dt="2022-09-07T14:35:43.115" v="7" actId="14826"/>
        <pc:sldMkLst>
          <pc:docMk/>
          <pc:sldMk cId="0" sldId="263"/>
        </pc:sldMkLst>
        <pc:picChg chg="mod">
          <ac:chgData name="Jan Pieter Kuijper" userId="11dce61d2819b281" providerId="LiveId" clId="{FCA3DB96-1EC2-4948-8DC6-C0F95B22B91F}" dt="2022-09-07T14:35:43.115" v="7" actId="14826"/>
          <ac:picMkLst>
            <pc:docMk/>
            <pc:sldMk cId="0" sldId="263"/>
            <ac:picMk id="4" creationId="{218B615A-4CA4-4558-BD45-F174300EC7C2}"/>
          </ac:picMkLst>
        </pc:picChg>
      </pc:sldChg>
      <pc:sldChg chg="modSp">
        <pc:chgData name="Jan Pieter Kuijper" userId="11dce61d2819b281" providerId="LiveId" clId="{FCA3DB96-1EC2-4948-8DC6-C0F95B22B91F}" dt="2022-09-07T14:35:50.610" v="8" actId="14826"/>
        <pc:sldMkLst>
          <pc:docMk/>
          <pc:sldMk cId="0" sldId="264"/>
        </pc:sldMkLst>
        <pc:picChg chg="mod">
          <ac:chgData name="Jan Pieter Kuijper" userId="11dce61d2819b281" providerId="LiveId" clId="{FCA3DB96-1EC2-4948-8DC6-C0F95B22B91F}" dt="2022-09-07T14:35:50.610" v="8" actId="14826"/>
          <ac:picMkLst>
            <pc:docMk/>
            <pc:sldMk cId="0" sldId="264"/>
            <ac:picMk id="4" creationId="{ECF70A38-98A5-4987-9EAD-02A4AC962A55}"/>
          </ac:picMkLst>
        </pc:picChg>
      </pc:sldChg>
      <pc:sldChg chg="modSp">
        <pc:chgData name="Jan Pieter Kuijper" userId="11dce61d2819b281" providerId="LiveId" clId="{FCA3DB96-1EC2-4948-8DC6-C0F95B22B91F}" dt="2022-09-07T14:35:58.384" v="9" actId="14826"/>
        <pc:sldMkLst>
          <pc:docMk/>
          <pc:sldMk cId="0" sldId="265"/>
        </pc:sldMkLst>
        <pc:picChg chg="mod">
          <ac:chgData name="Jan Pieter Kuijper" userId="11dce61d2819b281" providerId="LiveId" clId="{FCA3DB96-1EC2-4948-8DC6-C0F95B22B91F}" dt="2022-09-07T14:35:58.384" v="9" actId="14826"/>
          <ac:picMkLst>
            <pc:docMk/>
            <pc:sldMk cId="0" sldId="265"/>
            <ac:picMk id="4" creationId="{AF132521-E137-47D0-B15B-4EB6ECDC7BE3}"/>
          </ac:picMkLst>
        </pc:picChg>
      </pc:sldChg>
      <pc:sldChg chg="modSp">
        <pc:chgData name="Jan Pieter Kuijper" userId="11dce61d2819b281" providerId="LiveId" clId="{FCA3DB96-1EC2-4948-8DC6-C0F95B22B91F}" dt="2022-09-07T14:36:05.920" v="10" actId="14826"/>
        <pc:sldMkLst>
          <pc:docMk/>
          <pc:sldMk cId="0" sldId="266"/>
        </pc:sldMkLst>
        <pc:picChg chg="mod">
          <ac:chgData name="Jan Pieter Kuijper" userId="11dce61d2819b281" providerId="LiveId" clId="{FCA3DB96-1EC2-4948-8DC6-C0F95B22B91F}" dt="2022-09-07T14:36:05.920" v="10" actId="14826"/>
          <ac:picMkLst>
            <pc:docMk/>
            <pc:sldMk cId="0" sldId="266"/>
            <ac:picMk id="4" creationId="{47FD8843-5C78-48F4-BF60-83F949BABF04}"/>
          </ac:picMkLst>
        </pc:picChg>
      </pc:sldChg>
      <pc:sldChg chg="modSp">
        <pc:chgData name="Jan Pieter Kuijper" userId="11dce61d2819b281" providerId="LiveId" clId="{FCA3DB96-1EC2-4948-8DC6-C0F95B22B91F}" dt="2022-09-07T14:36:14.359" v="11" actId="14826"/>
        <pc:sldMkLst>
          <pc:docMk/>
          <pc:sldMk cId="0" sldId="267"/>
        </pc:sldMkLst>
        <pc:picChg chg="mod">
          <ac:chgData name="Jan Pieter Kuijper" userId="11dce61d2819b281" providerId="LiveId" clId="{FCA3DB96-1EC2-4948-8DC6-C0F95B22B91F}" dt="2022-09-07T14:36:14.359" v="11" actId="14826"/>
          <ac:picMkLst>
            <pc:docMk/>
            <pc:sldMk cId="0" sldId="267"/>
            <ac:picMk id="4" creationId="{2C88B18C-734A-408D-9D28-DD733435221C}"/>
          </ac:picMkLst>
        </pc:picChg>
      </pc:sldChg>
      <pc:sldChg chg="modSp">
        <pc:chgData name="Jan Pieter Kuijper" userId="11dce61d2819b281" providerId="LiveId" clId="{FCA3DB96-1EC2-4948-8DC6-C0F95B22B91F}" dt="2022-09-07T14:36:21.168" v="12" actId="14826"/>
        <pc:sldMkLst>
          <pc:docMk/>
          <pc:sldMk cId="3508429177" sldId="268"/>
        </pc:sldMkLst>
        <pc:picChg chg="mod">
          <ac:chgData name="Jan Pieter Kuijper" userId="11dce61d2819b281" providerId="LiveId" clId="{FCA3DB96-1EC2-4948-8DC6-C0F95B22B91F}" dt="2022-09-07T14:36:21.168" v="12" actId="14826"/>
          <ac:picMkLst>
            <pc:docMk/>
            <pc:sldMk cId="3508429177" sldId="268"/>
            <ac:picMk id="4" creationId="{407C8AFA-1B03-451F-B9CF-AB2C3AB59072}"/>
          </ac:picMkLst>
        </pc:picChg>
      </pc:sldChg>
      <pc:sldChg chg="modSp">
        <pc:chgData name="Jan Pieter Kuijper" userId="11dce61d2819b281" providerId="LiveId" clId="{FCA3DB96-1EC2-4948-8DC6-C0F95B22B91F}" dt="2022-09-07T14:36:27.870" v="13" actId="14826"/>
        <pc:sldMkLst>
          <pc:docMk/>
          <pc:sldMk cId="4121247896" sldId="269"/>
        </pc:sldMkLst>
        <pc:picChg chg="mod">
          <ac:chgData name="Jan Pieter Kuijper" userId="11dce61d2819b281" providerId="LiveId" clId="{FCA3DB96-1EC2-4948-8DC6-C0F95B22B91F}" dt="2022-09-07T14:36:27.870" v="13" actId="14826"/>
          <ac:picMkLst>
            <pc:docMk/>
            <pc:sldMk cId="4121247896" sldId="269"/>
            <ac:picMk id="4" creationId="{E0B43B4C-6560-4CE5-B2F3-28AA4EE040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E504-0F08-46F4-9E9F-176CF4808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066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C7C36-B74B-4115-8D32-1B5D58498F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835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01F9-2FF9-4995-BD3C-0BF8D65C05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28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510C-9CB0-4D91-89E0-BCE279A282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13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561C8-16D1-437D-B15A-B02D621D81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182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B17E4-0EDD-443C-BBCB-50BF587EC2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63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A23CA-6A22-4AE3-AF94-9F5B95584C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90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571F-3C2E-43AD-8709-E25920F09E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046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07965-0406-48DB-9EAE-AC43E54A28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362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4EB7-2C3B-45DF-82D7-99DDE6FB1F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417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907D-9DC2-406F-B6E5-E8E48B191D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94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FECABA4-FAD6-4688-9DE4-62F680A87E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BE256CE-C646-42C1-B903-E9E135FC7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6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88B18C-734A-408D-9D28-DD7334352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1" y="635000"/>
            <a:ext cx="8127997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7C8AFA-1B03-451F-B9CF-AB2C3AB59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6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42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0B43B4C-6560-4CE5-B2F3-28AA4EE04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1" y="635000"/>
            <a:ext cx="8127997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24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31B6CB-C093-4A24-9E0F-FE0B21972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1" y="635000"/>
            <a:ext cx="8127997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33B7E8F-7786-40A2-813B-07AF5F6B2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0B7BA2-DE23-44CA-956E-9CCF2EB2B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1" y="635000"/>
            <a:ext cx="8127997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458D143-5AC0-4B69-B92C-D71911F26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6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8B615A-4CA4-4558-BD45-F174300EC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1" y="635000"/>
            <a:ext cx="8127997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F70A38-98A5-4987-9EAD-02A4AC962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132521-E137-47D0-B15B-4EB6ECDC7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1" y="635000"/>
            <a:ext cx="8127997" cy="21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FFFFFF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7FD8843-5C78-48F4-BF60-83F949BAB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000"/>
            <a:ext cx="8128000" cy="43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288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53</cp:revision>
  <dcterms:created xsi:type="dcterms:W3CDTF">2004-09-21T10:26:12Z</dcterms:created>
  <dcterms:modified xsi:type="dcterms:W3CDTF">2022-09-07T14:36:29Z</dcterms:modified>
</cp:coreProperties>
</file>