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FE504-0F08-46F4-9E9F-176CF4808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066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C7C36-B74B-4115-8D32-1B5D58498F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835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01F9-2FF9-4995-BD3C-0BF8D65C05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28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510C-9CB0-4D91-89E0-BCE279A282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13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561C8-16D1-437D-B15A-B02D621D815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182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B17E4-0EDD-443C-BBCB-50BF587EC2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639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A23CA-6A22-4AE3-AF94-9F5B95584C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90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571F-3C2E-43AD-8709-E25920F09E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046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07965-0406-48DB-9EAE-AC43E54A28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362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4EB7-2C3B-45DF-82D7-99DDE6FB1F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417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7907D-9DC2-406F-B6E5-E8E48B191D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94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FECABA4-FAD6-4688-9DE4-62F680A87E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BE256CE-C646-42C1-B903-E9E135FC75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88B18C-734A-408D-9D28-DD73343522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7C8AFA-1B03-451F-B9CF-AB2C3AB590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429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0B43B4C-6560-4CE5-B2F3-28AA4EE040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24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31B6CB-C093-4A24-9E0F-FE0B21972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33B7E8F-7786-40A2-813B-07AF5F6B2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0B7BA2-DE23-44CA-956E-9CCF2EB2BE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458D143-5AC0-4B69-B92C-D71911F268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8B615A-4CA4-4558-BD45-F174300EC7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CF70A38-98A5-4987-9EAD-02A4AC962A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132521-E137-47D0-B15B-4EB6ECDC7B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7FD8843-5C78-48F4-BF60-83F949BABF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6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288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53</cp:revision>
  <dcterms:created xsi:type="dcterms:W3CDTF">2004-09-21T10:26:12Z</dcterms:created>
  <dcterms:modified xsi:type="dcterms:W3CDTF">2022-08-24T11:42:49Z</dcterms:modified>
</cp:coreProperties>
</file>