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6EC94-B1A5-4C82-989A-F73859E3D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DC6ECE7-79D4-4885-A4F2-0AAFEFC06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C65959-29C6-4AC5-985D-D878AE3D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4E05E5-730A-4064-8538-28535477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8627CE-0245-429A-A735-55F7751C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01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0EAE0-F92E-4268-BF36-55BDF498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951C034-1BA8-4A75-BFC8-2929DDB4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1B5D16-7185-4263-BB4D-1903C896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BC75FB-AF6A-48D1-B554-67759470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8BB035-C087-4B6E-A5CB-CADEF452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19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C906C73-B2C1-435C-A84E-C67FFCC15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8D9B4AD-E1CA-4AB5-8B67-2EA0D0EFD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5040AD-6740-489A-948F-2EE919E1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C9D377-4281-424C-A8AD-88628FFA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EF5550-F2B9-4028-86D7-7CBF345B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6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A26AB-72E0-44D7-B6A3-E5BB4387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486E32-D569-4434-AC45-E66352C44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863BD0-C707-4F6C-B338-966A541D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B3447D-A2C7-42C7-9000-182DFF31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3D7384-3DEB-47E6-B21B-0A210C7A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59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64D17-EF9E-4705-BB08-9B469BCB7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7CC7E4-F175-4279-BE2F-9E89137FE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094EEA-1AF4-489D-B1FA-226A8913B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100A71-33FB-4EB2-97C4-BD281D1A8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965BAE-FFB2-43A6-871F-52AE473C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45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2736A-48B3-4E84-8362-E674BEA53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681751-2B66-4277-84E3-1315B0C23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CEF01C-E107-43B6-84B8-56D20BE95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768CB0-2ADC-4D01-9481-2C0CA47F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31007B-EF87-482C-9525-8A60D858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003C9D-0347-4F8F-84B7-09738605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19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6CA89-C484-489B-9D4C-B752E2B46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5851E2-3767-45FF-98F6-CB397EEE9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22E5E0B-616B-4836-87EA-A7600520B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FF880E-D9EB-40A7-A9FD-9A2BE21F9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349F9E-3080-48DC-BA53-3698F677A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D27466C-2E8D-4F2E-9C3F-44B6AF2F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30E4C58-F495-4530-ACFF-CEF90BD21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BDC65A9-5D05-4974-AC5D-00B9F1B2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22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A7A634-B900-458A-9367-2410CB51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65C0878-DCF9-4088-8B28-7144B7CC0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B2BCDB-B5D7-4E49-B691-F6F7AAC1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62CB45D-2D33-45F9-B020-F8C5AC83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43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0A6BBC-11EF-450F-AB84-738A7511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AE80E53-F3D3-4778-8FC4-BD83BAF29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2023BD-E3C8-42F6-8EEE-5F333AE2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11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1AED3-9B8A-4061-AF93-EAC8A761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F1DEA6-A6AE-4E0C-95C0-DA833D72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74D6D42-8317-4E5D-94C4-3A8464777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FBBC25-5293-4AC6-B438-AA509DBE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4C54BBA-C3BD-4D79-AF2C-C165AEE3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C14C894-7A25-4A4C-8CFA-21ABD9C6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69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892A1-683F-4FA6-B9EE-B9C6A2D41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6B6F503-BDF8-453B-8D7C-D856F1F8F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C4D952-A044-4856-972A-5807A8CF2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3C0D49-BF57-4BAA-B84D-A8C48DFB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46FAB4-413E-41DB-B490-F826E7F84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AC8CA5-D574-447E-956D-F0B5E6B3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37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A6538E-35FA-4508-9F09-F40677E74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69C1F0-F2DF-42AD-B227-DD4EBBE3A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762E54-3EED-49F1-80AC-7F4C6E233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050C1-1898-478E-8D01-361F2A0C7127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7BDC8B-4099-4932-A018-C889E2FA7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E023FB-71FB-4EB7-9E60-C08B4EC3E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19BF-A325-409B-8995-6F14E9296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21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BE256CE-C646-42C1-B903-E9E135FC75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88B18C-734A-408D-9D28-DD73343522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7C8AFA-1B03-451F-B9CF-AB2C3AB590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429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0B43B4C-6560-4CE5-B2F3-28AA4EE040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24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731B6CB-C093-4A24-9E0F-FE0B21972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33B7E8F-7786-40A2-813B-07AF5F6B23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0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0B7BA2-DE23-44CA-956E-9CCF2EB2BE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458D143-5AC0-4B69-B92C-D71911F2682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0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18B615A-4CA4-4558-BD45-F174300EC7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CF70A38-98A5-4987-9EAD-02A4AC962A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0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F132521-E137-47D0-B15B-4EB6ECDC7B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39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146 (DNP)	t. A.J. Molenaar; J.P. Kuijper; 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7FD8843-5C78-48F4-BF60-83F949BABF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0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2022-08-24T11:41:53Z</dcterms:created>
  <dcterms:modified xsi:type="dcterms:W3CDTF">2022-08-24T11:42:32Z</dcterms:modified>
</cp:coreProperties>
</file>