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F2E62-9147-47AF-93CA-0C3C94AFF258}" v="22" dt="2020-06-03T10:49:27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835F2E62-9147-47AF-93CA-0C3C94AFF258}"/>
    <pc:docChg chg="modSld modMainMaster">
      <pc:chgData name="Jan Pieter Kuijper" userId="11dce61d2819b281" providerId="LiveId" clId="{835F2E62-9147-47AF-93CA-0C3C94AFF258}" dt="2020-06-03T10:49:27.674" v="21" actId="207"/>
      <pc:docMkLst>
        <pc:docMk/>
      </pc:docMkLst>
      <pc:sldChg chg="modSp setBg">
        <pc:chgData name="Jan Pieter Kuijper" userId="11dce61d2819b281" providerId="LiveId" clId="{835F2E62-9147-47AF-93CA-0C3C94AFF258}" dt="2020-06-03T10:48:42.087" v="12" actId="207"/>
        <pc:sldMkLst>
          <pc:docMk/>
          <pc:sldMk cId="0" sldId="258"/>
        </pc:sldMkLst>
        <pc:spChg chg="mod">
          <ac:chgData name="Jan Pieter Kuijper" userId="11dce61d2819b281" providerId="LiveId" clId="{835F2E62-9147-47AF-93CA-0C3C94AFF258}" dt="2020-06-03T10:48:42.087" v="12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835F2E62-9147-47AF-93CA-0C3C94AFF258}" dt="2020-06-03T10:46:44.877" v="0" actId="14826"/>
          <ac:picMkLst>
            <pc:docMk/>
            <pc:sldMk cId="0" sldId="258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835F2E62-9147-47AF-93CA-0C3C94AFF258}" dt="2020-06-03T10:48:52.939" v="13" actId="207"/>
        <pc:sldMkLst>
          <pc:docMk/>
          <pc:sldMk cId="0" sldId="259"/>
        </pc:sldMkLst>
        <pc:spChg chg="mod">
          <ac:chgData name="Jan Pieter Kuijper" userId="11dce61d2819b281" providerId="LiveId" clId="{835F2E62-9147-47AF-93CA-0C3C94AFF258}" dt="2020-06-03T10:48:52.939" v="13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835F2E62-9147-47AF-93CA-0C3C94AFF258}" dt="2020-06-03T10:46:55.446" v="1" actId="14826"/>
          <ac:picMkLst>
            <pc:docMk/>
            <pc:sldMk cId="0" sldId="259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835F2E62-9147-47AF-93CA-0C3C94AFF258}" dt="2020-06-03T10:48:57.911" v="14" actId="207"/>
        <pc:sldMkLst>
          <pc:docMk/>
          <pc:sldMk cId="0" sldId="260"/>
        </pc:sldMkLst>
        <pc:spChg chg="mod">
          <ac:chgData name="Jan Pieter Kuijper" userId="11dce61d2819b281" providerId="LiveId" clId="{835F2E62-9147-47AF-93CA-0C3C94AFF258}" dt="2020-06-03T10:48:57.911" v="14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835F2E62-9147-47AF-93CA-0C3C94AFF258}" dt="2020-06-03T10:47:05.085" v="2" actId="14826"/>
          <ac:picMkLst>
            <pc:docMk/>
            <pc:sldMk cId="0" sldId="260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835F2E62-9147-47AF-93CA-0C3C94AFF258}" dt="2020-06-03T10:49:02.386" v="15" actId="207"/>
        <pc:sldMkLst>
          <pc:docMk/>
          <pc:sldMk cId="0" sldId="261"/>
        </pc:sldMkLst>
        <pc:spChg chg="mod">
          <ac:chgData name="Jan Pieter Kuijper" userId="11dce61d2819b281" providerId="LiveId" clId="{835F2E62-9147-47AF-93CA-0C3C94AFF258}" dt="2020-06-03T10:49:02.386" v="15" actId="207"/>
          <ac:spMkLst>
            <pc:docMk/>
            <pc:sldMk cId="0" sldId="261"/>
            <ac:spMk id="5122" creationId="{00000000-0000-0000-0000-000000000000}"/>
          </ac:spMkLst>
        </pc:spChg>
        <pc:picChg chg="mod">
          <ac:chgData name="Jan Pieter Kuijper" userId="11dce61d2819b281" providerId="LiveId" clId="{835F2E62-9147-47AF-93CA-0C3C94AFF258}" dt="2020-06-03T10:47:15.082" v="3" actId="14826"/>
          <ac:picMkLst>
            <pc:docMk/>
            <pc:sldMk cId="0" sldId="261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835F2E62-9147-47AF-93CA-0C3C94AFF258}" dt="2020-06-03T10:49:07.438" v="16" actId="207"/>
        <pc:sldMkLst>
          <pc:docMk/>
          <pc:sldMk cId="0" sldId="262"/>
        </pc:sldMkLst>
        <pc:spChg chg="mod">
          <ac:chgData name="Jan Pieter Kuijper" userId="11dce61d2819b281" providerId="LiveId" clId="{835F2E62-9147-47AF-93CA-0C3C94AFF258}" dt="2020-06-03T10:49:07.438" v="16" actId="207"/>
          <ac:spMkLst>
            <pc:docMk/>
            <pc:sldMk cId="0" sldId="262"/>
            <ac:spMk id="6146" creationId="{00000000-0000-0000-0000-000000000000}"/>
          </ac:spMkLst>
        </pc:spChg>
        <pc:picChg chg="mod">
          <ac:chgData name="Jan Pieter Kuijper" userId="11dce61d2819b281" providerId="LiveId" clId="{835F2E62-9147-47AF-93CA-0C3C94AFF258}" dt="2020-06-03T10:47:25.528" v="4" actId="14826"/>
          <ac:picMkLst>
            <pc:docMk/>
            <pc:sldMk cId="0" sldId="262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835F2E62-9147-47AF-93CA-0C3C94AFF258}" dt="2020-06-03T10:49:11.403" v="17" actId="207"/>
        <pc:sldMkLst>
          <pc:docMk/>
          <pc:sldMk cId="0" sldId="263"/>
        </pc:sldMkLst>
        <pc:spChg chg="mod">
          <ac:chgData name="Jan Pieter Kuijper" userId="11dce61d2819b281" providerId="LiveId" clId="{835F2E62-9147-47AF-93CA-0C3C94AFF258}" dt="2020-06-03T10:49:11.403" v="17" actId="207"/>
          <ac:spMkLst>
            <pc:docMk/>
            <pc:sldMk cId="0" sldId="263"/>
            <ac:spMk id="7170" creationId="{00000000-0000-0000-0000-000000000000}"/>
          </ac:spMkLst>
        </pc:spChg>
        <pc:picChg chg="mod">
          <ac:chgData name="Jan Pieter Kuijper" userId="11dce61d2819b281" providerId="LiveId" clId="{835F2E62-9147-47AF-93CA-0C3C94AFF258}" dt="2020-06-03T10:47:35.539" v="5" actId="14826"/>
          <ac:picMkLst>
            <pc:docMk/>
            <pc:sldMk cId="0" sldId="263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835F2E62-9147-47AF-93CA-0C3C94AFF258}" dt="2020-06-03T10:49:15" v="18" actId="207"/>
        <pc:sldMkLst>
          <pc:docMk/>
          <pc:sldMk cId="0" sldId="264"/>
        </pc:sldMkLst>
        <pc:spChg chg="mod">
          <ac:chgData name="Jan Pieter Kuijper" userId="11dce61d2819b281" providerId="LiveId" clId="{835F2E62-9147-47AF-93CA-0C3C94AFF258}" dt="2020-06-03T10:49:15" v="18" actId="207"/>
          <ac:spMkLst>
            <pc:docMk/>
            <pc:sldMk cId="0" sldId="264"/>
            <ac:spMk id="8194" creationId="{00000000-0000-0000-0000-000000000000}"/>
          </ac:spMkLst>
        </pc:spChg>
        <pc:picChg chg="mod">
          <ac:chgData name="Jan Pieter Kuijper" userId="11dce61d2819b281" providerId="LiveId" clId="{835F2E62-9147-47AF-93CA-0C3C94AFF258}" dt="2020-06-03T10:47:46.303" v="6" actId="14826"/>
          <ac:picMkLst>
            <pc:docMk/>
            <pc:sldMk cId="0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835F2E62-9147-47AF-93CA-0C3C94AFF258}" dt="2020-06-03T10:49:18.944" v="19" actId="207"/>
        <pc:sldMkLst>
          <pc:docMk/>
          <pc:sldMk cId="0" sldId="265"/>
        </pc:sldMkLst>
        <pc:spChg chg="mod">
          <ac:chgData name="Jan Pieter Kuijper" userId="11dce61d2819b281" providerId="LiveId" clId="{835F2E62-9147-47AF-93CA-0C3C94AFF258}" dt="2020-06-03T10:49:18.944" v="19" actId="207"/>
          <ac:spMkLst>
            <pc:docMk/>
            <pc:sldMk cId="0" sldId="265"/>
            <ac:spMk id="9218" creationId="{00000000-0000-0000-0000-000000000000}"/>
          </ac:spMkLst>
        </pc:spChg>
        <pc:picChg chg="mod">
          <ac:chgData name="Jan Pieter Kuijper" userId="11dce61d2819b281" providerId="LiveId" clId="{835F2E62-9147-47AF-93CA-0C3C94AFF258}" dt="2020-06-03T10:47:55.907" v="7" actId="14826"/>
          <ac:picMkLst>
            <pc:docMk/>
            <pc:sldMk cId="0" sldId="265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835F2E62-9147-47AF-93CA-0C3C94AFF258}" dt="2020-06-03T10:49:22.942" v="20" actId="207"/>
        <pc:sldMkLst>
          <pc:docMk/>
          <pc:sldMk cId="0" sldId="266"/>
        </pc:sldMkLst>
        <pc:spChg chg="mod">
          <ac:chgData name="Jan Pieter Kuijper" userId="11dce61d2819b281" providerId="LiveId" clId="{835F2E62-9147-47AF-93CA-0C3C94AFF258}" dt="2020-06-03T10:49:22.942" v="20" actId="207"/>
          <ac:spMkLst>
            <pc:docMk/>
            <pc:sldMk cId="0" sldId="266"/>
            <ac:spMk id="10242" creationId="{00000000-0000-0000-0000-000000000000}"/>
          </ac:spMkLst>
        </pc:spChg>
        <pc:picChg chg="mod">
          <ac:chgData name="Jan Pieter Kuijper" userId="11dce61d2819b281" providerId="LiveId" clId="{835F2E62-9147-47AF-93CA-0C3C94AFF258}" dt="2020-06-03T10:48:14.150" v="8" actId="14826"/>
          <ac:picMkLst>
            <pc:docMk/>
            <pc:sldMk cId="0" sldId="266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835F2E62-9147-47AF-93CA-0C3C94AFF258}" dt="2020-06-03T10:49:27.674" v="21" actId="207"/>
        <pc:sldMkLst>
          <pc:docMk/>
          <pc:sldMk cId="0" sldId="267"/>
        </pc:sldMkLst>
        <pc:spChg chg="mod">
          <ac:chgData name="Jan Pieter Kuijper" userId="11dce61d2819b281" providerId="LiveId" clId="{835F2E62-9147-47AF-93CA-0C3C94AFF258}" dt="2020-06-03T10:49:27.674" v="21" actId="207"/>
          <ac:spMkLst>
            <pc:docMk/>
            <pc:sldMk cId="0" sldId="267"/>
            <ac:spMk id="11266" creationId="{00000000-0000-0000-0000-000000000000}"/>
          </ac:spMkLst>
        </pc:spChg>
        <pc:picChg chg="mod">
          <ac:chgData name="Jan Pieter Kuijper" userId="11dce61d2819b281" providerId="LiveId" clId="{835F2E62-9147-47AF-93CA-0C3C94AFF258}" dt="2020-06-03T10:48:24.966" v="9" actId="14826"/>
          <ac:picMkLst>
            <pc:docMk/>
            <pc:sldMk cId="0" sldId="267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835F2E62-9147-47AF-93CA-0C3C94AFF258}" dt="2020-06-03T10:48:37.133" v="11"/>
        <pc:sldMasterMkLst>
          <pc:docMk/>
          <pc:sldMasterMk cId="0" sldId="2147483648"/>
        </pc:sldMasterMkLst>
        <pc:sldLayoutChg chg="setBg">
          <pc:chgData name="Jan Pieter Kuijper" userId="11dce61d2819b281" providerId="LiveId" clId="{835F2E62-9147-47AF-93CA-0C3C94AFF258}" dt="2020-06-03T10:48:37.133" v="11"/>
          <pc:sldLayoutMkLst>
            <pc:docMk/>
            <pc:sldMasterMk cId="0" sldId="2147483648"/>
            <pc:sldLayoutMk cId="2026419486" sldId="2147483649"/>
          </pc:sldLayoutMkLst>
        </pc:sldLayoutChg>
        <pc:sldLayoutChg chg="setBg">
          <pc:chgData name="Jan Pieter Kuijper" userId="11dce61d2819b281" providerId="LiveId" clId="{835F2E62-9147-47AF-93CA-0C3C94AFF258}" dt="2020-06-03T10:48:37.133" v="11"/>
          <pc:sldLayoutMkLst>
            <pc:docMk/>
            <pc:sldMasterMk cId="0" sldId="2147483648"/>
            <pc:sldLayoutMk cId="3868426115" sldId="2147483650"/>
          </pc:sldLayoutMkLst>
        </pc:sldLayoutChg>
        <pc:sldLayoutChg chg="setBg">
          <pc:chgData name="Jan Pieter Kuijper" userId="11dce61d2819b281" providerId="LiveId" clId="{835F2E62-9147-47AF-93CA-0C3C94AFF258}" dt="2020-06-03T10:48:37.133" v="11"/>
          <pc:sldLayoutMkLst>
            <pc:docMk/>
            <pc:sldMasterMk cId="0" sldId="2147483648"/>
            <pc:sldLayoutMk cId="345724483" sldId="2147483651"/>
          </pc:sldLayoutMkLst>
        </pc:sldLayoutChg>
        <pc:sldLayoutChg chg="setBg">
          <pc:chgData name="Jan Pieter Kuijper" userId="11dce61d2819b281" providerId="LiveId" clId="{835F2E62-9147-47AF-93CA-0C3C94AFF258}" dt="2020-06-03T10:48:37.133" v="11"/>
          <pc:sldLayoutMkLst>
            <pc:docMk/>
            <pc:sldMasterMk cId="0" sldId="2147483648"/>
            <pc:sldLayoutMk cId="268304841" sldId="2147483652"/>
          </pc:sldLayoutMkLst>
        </pc:sldLayoutChg>
        <pc:sldLayoutChg chg="setBg">
          <pc:chgData name="Jan Pieter Kuijper" userId="11dce61d2819b281" providerId="LiveId" clId="{835F2E62-9147-47AF-93CA-0C3C94AFF258}" dt="2020-06-03T10:48:37.133" v="11"/>
          <pc:sldLayoutMkLst>
            <pc:docMk/>
            <pc:sldMasterMk cId="0" sldId="2147483648"/>
            <pc:sldLayoutMk cId="3090808792" sldId="2147483653"/>
          </pc:sldLayoutMkLst>
        </pc:sldLayoutChg>
        <pc:sldLayoutChg chg="setBg">
          <pc:chgData name="Jan Pieter Kuijper" userId="11dce61d2819b281" providerId="LiveId" clId="{835F2E62-9147-47AF-93CA-0C3C94AFF258}" dt="2020-06-03T10:48:37.133" v="11"/>
          <pc:sldLayoutMkLst>
            <pc:docMk/>
            <pc:sldMasterMk cId="0" sldId="2147483648"/>
            <pc:sldLayoutMk cId="644456004" sldId="2147483654"/>
          </pc:sldLayoutMkLst>
        </pc:sldLayoutChg>
        <pc:sldLayoutChg chg="setBg">
          <pc:chgData name="Jan Pieter Kuijper" userId="11dce61d2819b281" providerId="LiveId" clId="{835F2E62-9147-47AF-93CA-0C3C94AFF258}" dt="2020-06-03T10:48:37.133" v="11"/>
          <pc:sldLayoutMkLst>
            <pc:docMk/>
            <pc:sldMasterMk cId="0" sldId="2147483648"/>
            <pc:sldLayoutMk cId="2228403606" sldId="2147483655"/>
          </pc:sldLayoutMkLst>
        </pc:sldLayoutChg>
        <pc:sldLayoutChg chg="setBg">
          <pc:chgData name="Jan Pieter Kuijper" userId="11dce61d2819b281" providerId="LiveId" clId="{835F2E62-9147-47AF-93CA-0C3C94AFF258}" dt="2020-06-03T10:48:37.133" v="11"/>
          <pc:sldLayoutMkLst>
            <pc:docMk/>
            <pc:sldMasterMk cId="0" sldId="2147483648"/>
            <pc:sldLayoutMk cId="3187757388" sldId="2147483656"/>
          </pc:sldLayoutMkLst>
        </pc:sldLayoutChg>
        <pc:sldLayoutChg chg="setBg">
          <pc:chgData name="Jan Pieter Kuijper" userId="11dce61d2819b281" providerId="LiveId" clId="{835F2E62-9147-47AF-93CA-0C3C94AFF258}" dt="2020-06-03T10:48:37.133" v="11"/>
          <pc:sldLayoutMkLst>
            <pc:docMk/>
            <pc:sldMasterMk cId="0" sldId="2147483648"/>
            <pc:sldLayoutMk cId="1938838173" sldId="2147483657"/>
          </pc:sldLayoutMkLst>
        </pc:sldLayoutChg>
        <pc:sldLayoutChg chg="setBg">
          <pc:chgData name="Jan Pieter Kuijper" userId="11dce61d2819b281" providerId="LiveId" clId="{835F2E62-9147-47AF-93CA-0C3C94AFF258}" dt="2020-06-03T10:48:37.133" v="11"/>
          <pc:sldLayoutMkLst>
            <pc:docMk/>
            <pc:sldMasterMk cId="0" sldId="2147483648"/>
            <pc:sldLayoutMk cId="1411599414" sldId="2147483658"/>
          </pc:sldLayoutMkLst>
        </pc:sldLayoutChg>
        <pc:sldLayoutChg chg="setBg">
          <pc:chgData name="Jan Pieter Kuijper" userId="11dce61d2819b281" providerId="LiveId" clId="{835F2E62-9147-47AF-93CA-0C3C94AFF258}" dt="2020-06-03T10:48:37.133" v="11"/>
          <pc:sldLayoutMkLst>
            <pc:docMk/>
            <pc:sldMasterMk cId="0" sldId="2147483648"/>
            <pc:sldLayoutMk cId="116908489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ED8B-0722-4707-B407-BE19D644AA6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641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72BD-8C46-461F-89E6-F773147EEA9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1159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2C29D-77AE-47B7-B4D6-A7C16AAF618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908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4BF0-9172-4E54-A4E6-69A3BC27515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842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086EE-C50E-4259-9607-D2253E1C728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572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D966A-BD3A-4636-ABBF-9777431DD74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30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CC8A7-460A-4F5F-ABD1-C85BC4704A5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080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6DC7D-FB38-44F4-BA2E-AB264139329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4445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900E-E57F-4A83-AB48-A54204702BD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840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82889-A1E2-4E1F-B9A1-E7C32D12E8A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8775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E3862-B261-44B7-A94F-11C3158FADC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883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FF945ED-7B20-48FB-AA85-C8CD824028F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145 (DNP) 	t. A.J. Maasland;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9" y="635000"/>
            <a:ext cx="9013301" cy="40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145 (DNP) 	t. A.J. Maasland;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962"/>
            <a:ext cx="9017000" cy="40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145 (DNP) 	t. A.J. Maasland;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46"/>
            <a:ext cx="9017000" cy="40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145 (DNP) 	t. A.J. Maasland;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9" y="635000"/>
            <a:ext cx="9013301" cy="40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145 (DNP) 	t. A.J. Maasland;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962"/>
            <a:ext cx="9017000" cy="40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145 (DNP) 	t. A.J. Maasland;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9" y="635000"/>
            <a:ext cx="9013301" cy="40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145 (DNP) 	t. A.J. Maasland;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962"/>
            <a:ext cx="9017000" cy="40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145 (DNP) 	t. A.J. Maasland;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9" y="635000"/>
            <a:ext cx="9013301" cy="40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145 (DNP) 	t. A.J. Maasland;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962"/>
            <a:ext cx="9017000" cy="40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145 (DNP) 	t. A.J. Maasland;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9" y="635000"/>
            <a:ext cx="9013301" cy="40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180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49</cp:revision>
  <dcterms:created xsi:type="dcterms:W3CDTF">2004-09-21T10:26:12Z</dcterms:created>
  <dcterms:modified xsi:type="dcterms:W3CDTF">2020-06-03T10:49:42Z</dcterms:modified>
</cp:coreProperties>
</file>