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5ED8B-0722-4707-B407-BE19D644AA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641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72BD-8C46-461F-89E6-F773147EEA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15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2C29D-77AE-47B7-B4D6-A7C16AAF61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0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4BF0-9172-4E54-A4E6-69A3BC2751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842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086EE-C50E-4259-9607-D2253E1C72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7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966A-BD3A-4636-ABBF-9777431DD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3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C8A7-460A-4F5F-ABD1-C85BC4704A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080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6DC7D-FB38-44F4-BA2E-AB26413932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445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7900E-E57F-4A83-AB48-A54204702B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840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82889-A1E2-4E1F-B9A1-E7C32D12E8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7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3862-B261-44B7-A94F-11C3158FAD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883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F945ED-7B20-48FB-AA85-C8CD824028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2020-06-03T09:39:44Z</dcterms:modified>
</cp:coreProperties>
</file>