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FD1679D9-BE31-4DEE-9458-F0DF72959891}"/>
    <pc:docChg chg="modSld">
      <pc:chgData name="Jan Pieter Kuijper" userId="11dce61d2819b281" providerId="LiveId" clId="{FD1679D9-BE31-4DEE-9458-F0DF72959891}" dt="2022-02-07T16:20:10.718" v="9"/>
      <pc:docMkLst>
        <pc:docMk/>
      </pc:docMkLst>
      <pc:sldChg chg="modSp mod">
        <pc:chgData name="Jan Pieter Kuijper" userId="11dce61d2819b281" providerId="LiveId" clId="{FD1679D9-BE31-4DEE-9458-F0DF72959891}" dt="2022-02-07T16:19:33.062" v="0" actId="207"/>
        <pc:sldMkLst>
          <pc:docMk/>
          <pc:sldMk cId="0" sldId="258"/>
        </pc:sldMkLst>
        <pc:spChg chg="mod">
          <ac:chgData name="Jan Pieter Kuijper" userId="11dce61d2819b281" providerId="LiveId" clId="{FD1679D9-BE31-4DEE-9458-F0DF72959891}" dt="2022-02-07T16:19:33.062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19:37.967" v="1"/>
        <pc:sldMkLst>
          <pc:docMk/>
          <pc:sldMk cId="0" sldId="259"/>
        </pc:sldMkLst>
        <pc:spChg chg="mod">
          <ac:chgData name="Jan Pieter Kuijper" userId="11dce61d2819b281" providerId="LiveId" clId="{FD1679D9-BE31-4DEE-9458-F0DF72959891}" dt="2022-02-07T16:19:37.967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19:41.925" v="2"/>
        <pc:sldMkLst>
          <pc:docMk/>
          <pc:sldMk cId="0" sldId="260"/>
        </pc:sldMkLst>
        <pc:spChg chg="mod">
          <ac:chgData name="Jan Pieter Kuijper" userId="11dce61d2819b281" providerId="LiveId" clId="{FD1679D9-BE31-4DEE-9458-F0DF72959891}" dt="2022-02-07T16:19:41.925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19:45.867" v="3"/>
        <pc:sldMkLst>
          <pc:docMk/>
          <pc:sldMk cId="0" sldId="261"/>
        </pc:sldMkLst>
        <pc:spChg chg="mod">
          <ac:chgData name="Jan Pieter Kuijper" userId="11dce61d2819b281" providerId="LiveId" clId="{FD1679D9-BE31-4DEE-9458-F0DF72959891}" dt="2022-02-07T16:19:45.867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19:49.397" v="4"/>
        <pc:sldMkLst>
          <pc:docMk/>
          <pc:sldMk cId="0" sldId="262"/>
        </pc:sldMkLst>
        <pc:spChg chg="mod">
          <ac:chgData name="Jan Pieter Kuijper" userId="11dce61d2819b281" providerId="LiveId" clId="{FD1679D9-BE31-4DEE-9458-F0DF72959891}" dt="2022-02-07T16:19:49.397" v="4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19:52.973" v="5"/>
        <pc:sldMkLst>
          <pc:docMk/>
          <pc:sldMk cId="0" sldId="263"/>
        </pc:sldMkLst>
        <pc:spChg chg="mod">
          <ac:chgData name="Jan Pieter Kuijper" userId="11dce61d2819b281" providerId="LiveId" clId="{FD1679D9-BE31-4DEE-9458-F0DF72959891}" dt="2022-02-07T16:19:52.973" v="5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19:57.741" v="6"/>
        <pc:sldMkLst>
          <pc:docMk/>
          <pc:sldMk cId="0" sldId="264"/>
        </pc:sldMkLst>
        <pc:spChg chg="mod">
          <ac:chgData name="Jan Pieter Kuijper" userId="11dce61d2819b281" providerId="LiveId" clId="{FD1679D9-BE31-4DEE-9458-F0DF72959891}" dt="2022-02-07T16:19:57.741" v="6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20:01.825" v="7"/>
        <pc:sldMkLst>
          <pc:docMk/>
          <pc:sldMk cId="0" sldId="265"/>
        </pc:sldMkLst>
        <pc:spChg chg="mod">
          <ac:chgData name="Jan Pieter Kuijper" userId="11dce61d2819b281" providerId="LiveId" clId="{FD1679D9-BE31-4DEE-9458-F0DF72959891}" dt="2022-02-07T16:20:01.825" v="7"/>
          <ac:spMkLst>
            <pc:docMk/>
            <pc:sldMk cId="0" sldId="265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20:06.309" v="8"/>
        <pc:sldMkLst>
          <pc:docMk/>
          <pc:sldMk cId="0" sldId="266"/>
        </pc:sldMkLst>
        <pc:spChg chg="mod">
          <ac:chgData name="Jan Pieter Kuijper" userId="11dce61d2819b281" providerId="LiveId" clId="{FD1679D9-BE31-4DEE-9458-F0DF72959891}" dt="2022-02-07T16:20:06.309" v="8"/>
          <ac:spMkLst>
            <pc:docMk/>
            <pc:sldMk cId="0" sldId="266"/>
            <ac:spMk id="10242" creationId="{00000000-0000-0000-0000-000000000000}"/>
          </ac:spMkLst>
        </pc:spChg>
      </pc:sldChg>
      <pc:sldChg chg="modSp mod">
        <pc:chgData name="Jan Pieter Kuijper" userId="11dce61d2819b281" providerId="LiveId" clId="{FD1679D9-BE31-4DEE-9458-F0DF72959891}" dt="2022-02-07T16:20:10.718" v="9"/>
        <pc:sldMkLst>
          <pc:docMk/>
          <pc:sldMk cId="0" sldId="267"/>
        </pc:sldMkLst>
        <pc:spChg chg="mod">
          <ac:chgData name="Jan Pieter Kuijper" userId="11dce61d2819b281" providerId="LiveId" clId="{FD1679D9-BE31-4DEE-9458-F0DF72959891}" dt="2022-02-07T16:20:10.718" v="9"/>
          <ac:spMkLst>
            <pc:docMk/>
            <pc:sldMk cId="0" sldId="267"/>
            <ac:spMk id="1126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0CAC6-98E0-49B7-B807-150C8B5E8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ABBD93-F8A7-43A5-BE23-AA030B09E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55764E0-929B-499C-9735-7F42BE071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4E271A-7388-4718-AAF4-62890736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B19504-4C3F-47B1-A409-AD604A09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0620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703DC3-5355-43DD-8B08-95593C2D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07D665-30CC-4864-8FC4-FE0351F79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AB34FB-5BE0-4CD1-8CA1-0CEA8248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C77247-555A-4722-A8FE-D6FBA099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A2BE1D-F7CC-4FAD-8AEF-71686FB1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0898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34A120-8F49-44AF-9C76-9D99AAD10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42649FC-83B2-455C-829C-A5FB1AE6D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B56C74-CF8C-470E-AB41-9779D1128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FF1DDE-EAD6-4A05-8C6C-8AE89643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BB3904-6674-4F8D-994F-9C402EE1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2EB3D2-2975-4B86-AD3D-28AAA62F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51FA22-1A0D-408D-B087-9D4C495D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771596-4EEC-44B9-93E6-EE9626F68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4FB1B1-DBB2-45D2-BFEE-CD047D6B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40770F-2A67-417D-8B57-B547C28C9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11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8708A9-D898-447F-BA98-B9626A1EF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7F18A4-ABF0-4D47-AB00-D46FA13CC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07E50E-84CB-4C71-826E-232C065A1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B0A9559-4BA7-421B-B353-E629FA27B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2DBE68-6212-420D-B04D-B3F00113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942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802E84-3BE2-4EE9-8F9E-389D914B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7C2D52-FFBB-4B7B-8E3D-53D17F845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EE132E-CE20-4C35-B070-779F54BA3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F3409D3-426E-473B-BDBE-A836B0A1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A540C49-792A-47BB-A456-A9E2C60B5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830DA1-0CE8-446B-B1CE-B4B56EC2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09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B110F8-631C-455F-BBB8-CC97B5344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FC0941-585C-4FE9-A61F-56D8267CF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18AFAD-554E-4281-ACD8-57BFD77D7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9815DBE-0FD2-493A-A41E-B3A4A08F9E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8A57D15-8EAB-4D5A-9C40-AB4B75B69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3D9B266-CF9F-4A8F-B427-2126CB27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2373B0F-2333-40CB-A7F0-194A10574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1F94D73-D5ED-48F5-ABCD-39413196E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938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94C387-5565-475C-96C0-B41E393E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F5B422-7333-44AB-832B-14E21FAE0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5C7B128-52B3-4A23-B2CE-C15E9C8B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BB8AC5E-00F2-4FCC-949A-543B97E77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655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73B3959-D2AD-483F-90D1-5DB9B45E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3C15057-35E2-4715-9C61-29485AF2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946241C-8FAF-4709-A5B7-13E14BC0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34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627EB-4026-4453-8FA6-62EB3AF72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DB1B5E-1B62-4FED-86C2-FB7474DAA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CD58F8-78DD-4089-934D-A737FD2B8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3F8936-FF93-4BC0-A823-5E000252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6A841D-2666-484C-9997-71B6203D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970ED3-58CA-473E-B27F-DBB18FD7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34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D84CF-8DB4-4840-A5BE-5470981E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A53A5AD-6896-4A0D-966F-78A56441A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4E5504E-2A91-43C2-A773-78EEB2B46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E9CC67-028B-43CA-9FA6-68E820C6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C1E0DE-F9C3-4E32-9CCC-A0725C94E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8260EC-4678-4251-B79B-FF54F0C1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12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0B3FE3D-1574-4B62-A555-47969044E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03CB050-C487-41ED-9019-AE3923335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ADA81A-FCEA-4764-9B64-5B208017B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5B0AA-EB41-4129-9C5E-C923C1B721B4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89FBD9-4704-4254-95A9-81579D6D8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8771DC-772D-48D7-903E-339838F93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ACBF-CDB7-4F65-AA5D-C2349E09B8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43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0999"/>
            <a:ext cx="10414000" cy="4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145 (DNP) 	t. A.J. Maasland;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1000"/>
            <a:ext cx="10414000" cy="46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2022-02-05T16:49:54Z</dcterms:created>
  <dcterms:modified xsi:type="dcterms:W3CDTF">2022-02-07T16:20:17Z</dcterms:modified>
</cp:coreProperties>
</file>