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0CAC6-98E0-49B7-B807-150C8B5E8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ABBD93-F8A7-43A5-BE23-AA030B09E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5764E0-929B-499C-9735-7F42BE07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4E271A-7388-4718-AAF4-62890736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B19504-4C3F-47B1-A409-AD604A09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62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3DC3-5355-43DD-8B08-95593C2D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07D665-30CC-4864-8FC4-FE0351F79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AB34FB-5BE0-4CD1-8CA1-0CEA8248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C77247-555A-4722-A8FE-D6FBA099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A2BE1D-F7CC-4FAD-8AEF-71686FB1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089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34A120-8F49-44AF-9C76-9D99AAD104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42649FC-83B2-455C-829C-A5FB1AE6D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B56C74-CF8C-470E-AB41-9779D112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FF1DDE-EAD6-4A05-8C6C-8AE89643C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BB3904-6674-4F8D-994F-9C402EE1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EB3D2-2975-4B86-AD3D-28AAA62F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51FA22-1A0D-408D-B087-9D4C495D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771596-4EEC-44B9-93E6-EE9626F68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4FB1B1-DBB2-45D2-BFEE-CD047D6B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40770F-2A67-417D-8B57-B547C28C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11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708A9-D898-447F-BA98-B9626A1E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7F18A4-ABF0-4D47-AB00-D46FA13CC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07E50E-84CB-4C71-826E-232C065A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0A9559-4BA7-421B-B353-E629FA27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2DBE68-6212-420D-B04D-B3F001139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42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802E84-3BE2-4EE9-8F9E-389D914B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C2D52-FFBB-4B7B-8E3D-53D17F845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EE132E-CE20-4C35-B070-779F54BA3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3409D3-426E-473B-BDBE-A836B0A11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540C49-792A-47BB-A456-A9E2C60B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830DA1-0CE8-446B-B1CE-B4B56EC2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09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110F8-631C-455F-BBB8-CC97B534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FC0941-585C-4FE9-A61F-56D8267CF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18AFAD-554E-4281-ACD8-57BFD77D7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815DBE-0FD2-493A-A41E-B3A4A08F9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8A57D15-8EAB-4D5A-9C40-AB4B75B69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3D9B266-CF9F-4A8F-B427-2126CB27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2373B0F-2333-40CB-A7F0-194A1057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1F94D73-D5ED-48F5-ABCD-39413196E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38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4C387-5565-475C-96C0-B41E393E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F5B422-7333-44AB-832B-14E21FAE0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5C7B128-52B3-4A23-B2CE-C15E9C8B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BB8AC5E-00F2-4FCC-949A-543B97E77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55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73B3959-D2AD-483F-90D1-5DB9B45E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3C15057-35E2-4715-9C61-29485AF2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946241C-8FAF-4709-A5B7-13E14BC0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34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627EB-4026-4453-8FA6-62EB3AF7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DB1B5E-1B62-4FED-86C2-FB7474DAA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CD58F8-78DD-4089-934D-A737FD2B8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3F8936-FF93-4BC0-A823-5E000252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6A841D-2666-484C-9997-71B6203D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970ED3-58CA-473E-B27F-DBB18FD7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34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D84CF-8DB4-4840-A5BE-5470981E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A53A5AD-6896-4A0D-966F-78A56441A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E5504E-2A91-43C2-A773-78EEB2B46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E9CC67-028B-43CA-9FA6-68E820C6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C1E0DE-F9C3-4E32-9CCC-A0725C94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8260EC-4678-4251-B79B-FF54F0C1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12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0B3FE3D-1574-4B62-A555-47969044E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3CB050-C487-41ED-9019-AE3923335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ADA81A-FCEA-4764-9B64-5B208017B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B0AA-EB41-4129-9C5E-C923C1B721B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89FBD9-4704-4254-95A9-81579D6D8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8771DC-772D-48D7-903E-339838F93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43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2022-02-05T16:49:54Z</dcterms:created>
  <dcterms:modified xsi:type="dcterms:W3CDTF">2022-02-05T16:50:35Z</dcterms:modified>
</cp:coreProperties>
</file>