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074B7B-6717-4CBF-8847-2F45320C0CA8}" v="14" dt="2020-05-21T14:37:17.5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A9074B7B-6717-4CBF-8847-2F45320C0CA8}"/>
    <pc:docChg chg="modSld modMainMaster">
      <pc:chgData name="Jan Pieter Kuijper" userId="11dce61d2819b281" providerId="LiveId" clId="{A9074B7B-6717-4CBF-8847-2F45320C0CA8}" dt="2020-05-21T14:37:17.553" v="13" actId="207"/>
      <pc:docMkLst>
        <pc:docMk/>
      </pc:docMkLst>
      <pc:sldChg chg="modSp setBg">
        <pc:chgData name="Jan Pieter Kuijper" userId="11dce61d2819b281" providerId="LiveId" clId="{A9074B7B-6717-4CBF-8847-2F45320C0CA8}" dt="2020-05-21T14:36:56.924" v="8" actId="207"/>
        <pc:sldMkLst>
          <pc:docMk/>
          <pc:sldMk cId="0" sldId="258"/>
        </pc:sldMkLst>
        <pc:spChg chg="mod">
          <ac:chgData name="Jan Pieter Kuijper" userId="11dce61d2819b281" providerId="LiveId" clId="{A9074B7B-6717-4CBF-8847-2F45320C0CA8}" dt="2020-05-21T14:36:56.924" v="8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A9074B7B-6717-4CBF-8847-2F45320C0CA8}" dt="2020-05-21T14:35:25.055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9074B7B-6717-4CBF-8847-2F45320C0CA8}" dt="2020-05-21T14:37:01.240" v="9" actId="207"/>
        <pc:sldMkLst>
          <pc:docMk/>
          <pc:sldMk cId="0" sldId="259"/>
        </pc:sldMkLst>
        <pc:spChg chg="mod">
          <ac:chgData name="Jan Pieter Kuijper" userId="11dce61d2819b281" providerId="LiveId" clId="{A9074B7B-6717-4CBF-8847-2F45320C0CA8}" dt="2020-05-21T14:37:01.240" v="9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A9074B7B-6717-4CBF-8847-2F45320C0CA8}" dt="2020-05-21T14:35:42.885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9074B7B-6717-4CBF-8847-2F45320C0CA8}" dt="2020-05-21T14:37:17.553" v="13" actId="207"/>
        <pc:sldMkLst>
          <pc:docMk/>
          <pc:sldMk cId="0" sldId="260"/>
        </pc:sldMkLst>
        <pc:spChg chg="mod">
          <ac:chgData name="Jan Pieter Kuijper" userId="11dce61d2819b281" providerId="LiveId" clId="{A9074B7B-6717-4CBF-8847-2F45320C0CA8}" dt="2020-05-21T14:37:17.553" v="13" actId="207"/>
          <ac:spMkLst>
            <pc:docMk/>
            <pc:sldMk cId="0" sldId="260"/>
            <ac:spMk id="7170" creationId="{00000000-0000-0000-0000-000000000000}"/>
          </ac:spMkLst>
        </pc:spChg>
        <pc:picChg chg="mod">
          <ac:chgData name="Jan Pieter Kuijper" userId="11dce61d2819b281" providerId="LiveId" clId="{A9074B7B-6717-4CBF-8847-2F45320C0CA8}" dt="2020-05-21T14:36:34.669" v="5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9074B7B-6717-4CBF-8847-2F45320C0CA8}" dt="2020-05-21T14:37:13.616" v="12" actId="207"/>
        <pc:sldMkLst>
          <pc:docMk/>
          <pc:sldMk cId="0" sldId="261"/>
        </pc:sldMkLst>
        <pc:spChg chg="mod">
          <ac:chgData name="Jan Pieter Kuijper" userId="11dce61d2819b281" providerId="LiveId" clId="{A9074B7B-6717-4CBF-8847-2F45320C0CA8}" dt="2020-05-21T14:37:13.616" v="12" actId="207"/>
          <ac:spMkLst>
            <pc:docMk/>
            <pc:sldMk cId="0" sldId="261"/>
            <ac:spMk id="6146" creationId="{00000000-0000-0000-0000-000000000000}"/>
          </ac:spMkLst>
        </pc:spChg>
        <pc:picChg chg="mod">
          <ac:chgData name="Jan Pieter Kuijper" userId="11dce61d2819b281" providerId="LiveId" clId="{A9074B7B-6717-4CBF-8847-2F45320C0CA8}" dt="2020-05-21T14:36:22.199" v="4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9074B7B-6717-4CBF-8847-2F45320C0CA8}" dt="2020-05-21T14:37:09.800" v="11" actId="207"/>
        <pc:sldMkLst>
          <pc:docMk/>
          <pc:sldMk cId="0" sldId="262"/>
        </pc:sldMkLst>
        <pc:spChg chg="mod">
          <ac:chgData name="Jan Pieter Kuijper" userId="11dce61d2819b281" providerId="LiveId" clId="{A9074B7B-6717-4CBF-8847-2F45320C0CA8}" dt="2020-05-21T14:37:09.800" v="11" actId="207"/>
          <ac:spMkLst>
            <pc:docMk/>
            <pc:sldMk cId="0" sldId="262"/>
            <ac:spMk id="5122" creationId="{00000000-0000-0000-0000-000000000000}"/>
          </ac:spMkLst>
        </pc:spChg>
        <pc:picChg chg="mod">
          <ac:chgData name="Jan Pieter Kuijper" userId="11dce61d2819b281" providerId="LiveId" clId="{A9074B7B-6717-4CBF-8847-2F45320C0CA8}" dt="2020-05-21T14:36:09.313" v="3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9074B7B-6717-4CBF-8847-2F45320C0CA8}" dt="2020-05-21T14:37:05.894" v="10" actId="207"/>
        <pc:sldMkLst>
          <pc:docMk/>
          <pc:sldMk cId="0" sldId="263"/>
        </pc:sldMkLst>
        <pc:spChg chg="mod">
          <ac:chgData name="Jan Pieter Kuijper" userId="11dce61d2819b281" providerId="LiveId" clId="{A9074B7B-6717-4CBF-8847-2F45320C0CA8}" dt="2020-05-21T14:37:05.894" v="10" actId="207"/>
          <ac:spMkLst>
            <pc:docMk/>
            <pc:sldMk cId="0" sldId="263"/>
            <ac:spMk id="4098" creationId="{00000000-0000-0000-0000-000000000000}"/>
          </ac:spMkLst>
        </pc:spChg>
        <pc:picChg chg="mod">
          <ac:chgData name="Jan Pieter Kuijper" userId="11dce61d2819b281" providerId="LiveId" clId="{A9074B7B-6717-4CBF-8847-2F45320C0CA8}" dt="2020-05-21T14:35:54.806" v="2" actId="14826"/>
          <ac:picMkLst>
            <pc:docMk/>
            <pc:sldMk cId="0" sldId="263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A9074B7B-6717-4CBF-8847-2F45320C0CA8}" dt="2020-05-21T14:36:52.369" v="7"/>
        <pc:sldMasterMkLst>
          <pc:docMk/>
          <pc:sldMasterMk cId="0" sldId="2147483648"/>
        </pc:sldMasterMkLst>
        <pc:sldLayoutChg chg="setBg">
          <pc:chgData name="Jan Pieter Kuijper" userId="11dce61d2819b281" providerId="LiveId" clId="{A9074B7B-6717-4CBF-8847-2F45320C0CA8}" dt="2020-05-21T14:36:52.369" v="7"/>
          <pc:sldLayoutMkLst>
            <pc:docMk/>
            <pc:sldMasterMk cId="0" sldId="2147483648"/>
            <pc:sldLayoutMk cId="3994942782" sldId="2147483649"/>
          </pc:sldLayoutMkLst>
        </pc:sldLayoutChg>
        <pc:sldLayoutChg chg="setBg">
          <pc:chgData name="Jan Pieter Kuijper" userId="11dce61d2819b281" providerId="LiveId" clId="{A9074B7B-6717-4CBF-8847-2F45320C0CA8}" dt="2020-05-21T14:36:52.369" v="7"/>
          <pc:sldLayoutMkLst>
            <pc:docMk/>
            <pc:sldMasterMk cId="0" sldId="2147483648"/>
            <pc:sldLayoutMk cId="2732634947" sldId="2147483650"/>
          </pc:sldLayoutMkLst>
        </pc:sldLayoutChg>
        <pc:sldLayoutChg chg="setBg">
          <pc:chgData name="Jan Pieter Kuijper" userId="11dce61d2819b281" providerId="LiveId" clId="{A9074B7B-6717-4CBF-8847-2F45320C0CA8}" dt="2020-05-21T14:36:52.369" v="7"/>
          <pc:sldLayoutMkLst>
            <pc:docMk/>
            <pc:sldMasterMk cId="0" sldId="2147483648"/>
            <pc:sldLayoutMk cId="4207696886" sldId="2147483651"/>
          </pc:sldLayoutMkLst>
        </pc:sldLayoutChg>
        <pc:sldLayoutChg chg="setBg">
          <pc:chgData name="Jan Pieter Kuijper" userId="11dce61d2819b281" providerId="LiveId" clId="{A9074B7B-6717-4CBF-8847-2F45320C0CA8}" dt="2020-05-21T14:36:52.369" v="7"/>
          <pc:sldLayoutMkLst>
            <pc:docMk/>
            <pc:sldMasterMk cId="0" sldId="2147483648"/>
            <pc:sldLayoutMk cId="761834773" sldId="2147483652"/>
          </pc:sldLayoutMkLst>
        </pc:sldLayoutChg>
        <pc:sldLayoutChg chg="setBg">
          <pc:chgData name="Jan Pieter Kuijper" userId="11dce61d2819b281" providerId="LiveId" clId="{A9074B7B-6717-4CBF-8847-2F45320C0CA8}" dt="2020-05-21T14:36:52.369" v="7"/>
          <pc:sldLayoutMkLst>
            <pc:docMk/>
            <pc:sldMasterMk cId="0" sldId="2147483648"/>
            <pc:sldLayoutMk cId="818711337" sldId="2147483653"/>
          </pc:sldLayoutMkLst>
        </pc:sldLayoutChg>
        <pc:sldLayoutChg chg="setBg">
          <pc:chgData name="Jan Pieter Kuijper" userId="11dce61d2819b281" providerId="LiveId" clId="{A9074B7B-6717-4CBF-8847-2F45320C0CA8}" dt="2020-05-21T14:36:52.369" v="7"/>
          <pc:sldLayoutMkLst>
            <pc:docMk/>
            <pc:sldMasterMk cId="0" sldId="2147483648"/>
            <pc:sldLayoutMk cId="3793747365" sldId="2147483654"/>
          </pc:sldLayoutMkLst>
        </pc:sldLayoutChg>
        <pc:sldLayoutChg chg="setBg">
          <pc:chgData name="Jan Pieter Kuijper" userId="11dce61d2819b281" providerId="LiveId" clId="{A9074B7B-6717-4CBF-8847-2F45320C0CA8}" dt="2020-05-21T14:36:52.369" v="7"/>
          <pc:sldLayoutMkLst>
            <pc:docMk/>
            <pc:sldMasterMk cId="0" sldId="2147483648"/>
            <pc:sldLayoutMk cId="557124952" sldId="2147483655"/>
          </pc:sldLayoutMkLst>
        </pc:sldLayoutChg>
        <pc:sldLayoutChg chg="setBg">
          <pc:chgData name="Jan Pieter Kuijper" userId="11dce61d2819b281" providerId="LiveId" clId="{A9074B7B-6717-4CBF-8847-2F45320C0CA8}" dt="2020-05-21T14:36:52.369" v="7"/>
          <pc:sldLayoutMkLst>
            <pc:docMk/>
            <pc:sldMasterMk cId="0" sldId="2147483648"/>
            <pc:sldLayoutMk cId="1831637585" sldId="2147483656"/>
          </pc:sldLayoutMkLst>
        </pc:sldLayoutChg>
        <pc:sldLayoutChg chg="setBg">
          <pc:chgData name="Jan Pieter Kuijper" userId="11dce61d2819b281" providerId="LiveId" clId="{A9074B7B-6717-4CBF-8847-2F45320C0CA8}" dt="2020-05-21T14:36:52.369" v="7"/>
          <pc:sldLayoutMkLst>
            <pc:docMk/>
            <pc:sldMasterMk cId="0" sldId="2147483648"/>
            <pc:sldLayoutMk cId="1842702740" sldId="2147483657"/>
          </pc:sldLayoutMkLst>
        </pc:sldLayoutChg>
        <pc:sldLayoutChg chg="setBg">
          <pc:chgData name="Jan Pieter Kuijper" userId="11dce61d2819b281" providerId="LiveId" clId="{A9074B7B-6717-4CBF-8847-2F45320C0CA8}" dt="2020-05-21T14:36:52.369" v="7"/>
          <pc:sldLayoutMkLst>
            <pc:docMk/>
            <pc:sldMasterMk cId="0" sldId="2147483648"/>
            <pc:sldLayoutMk cId="439179143" sldId="2147483658"/>
          </pc:sldLayoutMkLst>
        </pc:sldLayoutChg>
        <pc:sldLayoutChg chg="setBg">
          <pc:chgData name="Jan Pieter Kuijper" userId="11dce61d2819b281" providerId="LiveId" clId="{A9074B7B-6717-4CBF-8847-2F45320C0CA8}" dt="2020-05-21T14:36:52.369" v="7"/>
          <pc:sldLayoutMkLst>
            <pc:docMk/>
            <pc:sldMasterMk cId="0" sldId="2147483648"/>
            <pc:sldLayoutMk cId="358770070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5411-92B9-4C96-8590-E06A8294605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494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41E62-33E2-4A29-8DCA-4D3A2480FC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917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E542F-AC46-4907-BD3B-7CB04862D46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8770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BD148-1025-4834-9B6B-BE4F9D0724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263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3F92C-5B45-4F65-8831-FE46FF5A56E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0769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E51D1-A090-4EFE-B29C-FDF1E61B3AE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6183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ED8B2-7239-4469-A6C8-76B65B2839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1871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D945B-FDF2-4C80-AEDB-063C46F89E6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3747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210A8-3798-4448-88B9-7DEDBB71F93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5712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E087C-9A98-4138-81E6-B227313DD7B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3163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9A169-6CA0-42C0-A8FB-5A2B86219B2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4270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861909B-DF49-48E0-BA92-F2F77F52245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142 (DNP)	t. A.J. Molenaar; m. Genève 1551</a:t>
            </a:r>
            <a:endParaRPr lang="nl-NL" altLang="nl-NL" sz="1600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655" y="634999"/>
            <a:ext cx="8624689" cy="447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142 (DNP)	t. A.J. Molenaar; m. Genève 1551</a:t>
            </a:r>
            <a:endParaRPr lang="nl-NL" altLang="nl-NL" sz="1600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655" y="634999"/>
            <a:ext cx="8624689" cy="447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142 (DNP)	t. A.J. Molenaar; m. Genève 1551</a:t>
            </a:r>
            <a:endParaRPr lang="nl-NL" altLang="nl-NL" sz="1600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655" y="634999"/>
            <a:ext cx="8624689" cy="447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142 (DNP)	t. A.J. Molenaar; m. Genève 1551</a:t>
            </a:r>
            <a:endParaRPr lang="nl-NL" altLang="nl-NL" sz="1600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655" y="634999"/>
            <a:ext cx="8624689" cy="447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142 (DNP)	t. A.J. Molenaar; m. Genève 1551</a:t>
            </a:r>
            <a:endParaRPr lang="nl-NL" altLang="nl-NL" sz="1600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655" y="634999"/>
            <a:ext cx="8624689" cy="447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142 (DNP)	t. A.J. Molenaar; m. Genève 1551</a:t>
            </a:r>
            <a:endParaRPr lang="nl-NL" altLang="nl-NL" sz="1600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655" y="634999"/>
            <a:ext cx="8624689" cy="447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108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48</cp:revision>
  <dcterms:created xsi:type="dcterms:W3CDTF">2004-09-21T10:26:12Z</dcterms:created>
  <dcterms:modified xsi:type="dcterms:W3CDTF">2020-05-21T14:37:22Z</dcterms:modified>
</cp:coreProperties>
</file>