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5411-92B9-4C96-8590-E06A829460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494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41E62-33E2-4A29-8DCA-4D3A2480FC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91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542F-AC46-4907-BD3B-7CB04862D4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77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BD148-1025-4834-9B6B-BE4F9D0724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26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3F92C-5B45-4F65-8831-FE46FF5A56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769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51D1-A090-4EFE-B29C-FDF1E61B3A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18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D8B2-7239-4469-A6C8-76B65B2839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87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D945B-FDF2-4C80-AEDB-063C46F89E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374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10A8-3798-4448-88B9-7DEDBB71F9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712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087C-9A98-4138-81E6-B227313DD7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163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A169-6CA0-42C0-A8FB-5A2B86219B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270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61909B-DF49-48E0-BA92-F2F77F5224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2020-05-21T13:56:16Z</dcterms:modified>
</cp:coreProperties>
</file>