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91818DB-32AF-4644-A100-E793612DD135}"/>
    <pc:docChg chg="modSld">
      <pc:chgData name="Jan Pieter Kuijper" userId="11dce61d2819b281" providerId="LiveId" clId="{691818DB-32AF-4644-A100-E793612DD135}" dt="2022-02-07T16:18:06.793" v="5"/>
      <pc:docMkLst>
        <pc:docMk/>
      </pc:docMkLst>
      <pc:sldChg chg="modSp mod">
        <pc:chgData name="Jan Pieter Kuijper" userId="11dce61d2819b281" providerId="LiveId" clId="{691818DB-32AF-4644-A100-E793612DD135}" dt="2022-02-07T16:17:46.822" v="0" actId="207"/>
        <pc:sldMkLst>
          <pc:docMk/>
          <pc:sldMk cId="0" sldId="258"/>
        </pc:sldMkLst>
        <pc:spChg chg="mod">
          <ac:chgData name="Jan Pieter Kuijper" userId="11dce61d2819b281" providerId="LiveId" clId="{691818DB-32AF-4644-A100-E793612DD135}" dt="2022-02-07T16:17:46.82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91818DB-32AF-4644-A100-E793612DD135}" dt="2022-02-07T16:17:52.080" v="1"/>
        <pc:sldMkLst>
          <pc:docMk/>
          <pc:sldMk cId="0" sldId="259"/>
        </pc:sldMkLst>
        <pc:spChg chg="mod">
          <ac:chgData name="Jan Pieter Kuijper" userId="11dce61d2819b281" providerId="LiveId" clId="{691818DB-32AF-4644-A100-E793612DD135}" dt="2022-02-07T16:17:52.080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691818DB-32AF-4644-A100-E793612DD135}" dt="2022-02-07T16:18:06.793" v="5"/>
        <pc:sldMkLst>
          <pc:docMk/>
          <pc:sldMk cId="0" sldId="260"/>
        </pc:sldMkLst>
        <pc:spChg chg="mod">
          <ac:chgData name="Jan Pieter Kuijper" userId="11dce61d2819b281" providerId="LiveId" clId="{691818DB-32AF-4644-A100-E793612DD135}" dt="2022-02-07T16:18:06.793" v="5"/>
          <ac:spMkLst>
            <pc:docMk/>
            <pc:sldMk cId="0" sldId="260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691818DB-32AF-4644-A100-E793612DD135}" dt="2022-02-07T16:18:03.130" v="4"/>
        <pc:sldMkLst>
          <pc:docMk/>
          <pc:sldMk cId="0" sldId="261"/>
        </pc:sldMkLst>
        <pc:spChg chg="mod">
          <ac:chgData name="Jan Pieter Kuijper" userId="11dce61d2819b281" providerId="LiveId" clId="{691818DB-32AF-4644-A100-E793612DD135}" dt="2022-02-07T16:18:03.130" v="4"/>
          <ac:spMkLst>
            <pc:docMk/>
            <pc:sldMk cId="0" sldId="261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691818DB-32AF-4644-A100-E793612DD135}" dt="2022-02-07T16:17:59.702" v="3"/>
        <pc:sldMkLst>
          <pc:docMk/>
          <pc:sldMk cId="0" sldId="262"/>
        </pc:sldMkLst>
        <pc:spChg chg="mod">
          <ac:chgData name="Jan Pieter Kuijper" userId="11dce61d2819b281" providerId="LiveId" clId="{691818DB-32AF-4644-A100-E793612DD135}" dt="2022-02-07T16:17:59.702" v="3"/>
          <ac:spMkLst>
            <pc:docMk/>
            <pc:sldMk cId="0" sldId="262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691818DB-32AF-4644-A100-E793612DD135}" dt="2022-02-07T16:17:56.190" v="2"/>
        <pc:sldMkLst>
          <pc:docMk/>
          <pc:sldMk cId="0" sldId="263"/>
        </pc:sldMkLst>
        <pc:spChg chg="mod">
          <ac:chgData name="Jan Pieter Kuijper" userId="11dce61d2819b281" providerId="LiveId" clId="{691818DB-32AF-4644-A100-E793612DD135}" dt="2022-02-07T16:17:56.190" v="2"/>
          <ac:spMkLst>
            <pc:docMk/>
            <pc:sldMk cId="0" sldId="263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2D081-0AC2-4C5A-8A92-54EBCAB34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AEF5FD-C04C-485F-B296-0BEF87B6F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AA4998-D8E1-4678-B9B3-9E504C60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FD2A8F-C57A-4ECB-8A24-91DAC301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2F6717-C328-4A46-B57A-86C52793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22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992513-6193-4A54-A972-DC2FA38B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CE9814-EA2B-44FF-814E-59502F589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B744B1-9A05-4D72-BE50-79339A95E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559040-C23A-4234-BB75-068529D4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A450E54-3683-4357-821B-4F99DF76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95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B1E034-2FBF-4924-9AF2-4DF466FF8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560FA7-52C0-4D31-8DF3-E6C7309F0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21C88-3210-4205-9215-E3BE4D60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F8AFB4-DFA8-46AE-A6BF-22B42061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C9B266-4100-45AB-BE73-F3DCF8A7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307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B37256-D5BE-4177-8F35-ADF2BA93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D7FF06-04C1-4DEF-AAC7-B60992662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62528C-B142-4720-9BD2-43D6EFFE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3131C4-9A78-4B17-B270-80A3D9CC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A8A977-DE41-44CB-A637-13DF6785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62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4B3133-CE95-4589-B357-1E209974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711508-F35B-423C-8C9A-FA52A15BB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07D334-0A03-493A-A76C-8D85D48F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B49D3F-9EEF-44A4-8DE1-BB9C82B1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34C9A0-21CD-483A-9E4C-93A05BD5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78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97B77-32B0-4ACF-B217-3D47DD2C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D535BA-6474-466A-A9E1-87DE76F4B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0C1B60-6B47-4213-B3CF-22B1D607D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25D21A-E53E-4F73-AE1F-7EC73537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FEB0DD-D850-466D-BC0D-C6D6DB7D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3FB2C4-6F37-4688-9272-8D84E679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98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D6A5C-A0EE-474F-A6C6-24D9307A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58A466-0066-4768-940B-3A69CE082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48DC5A-0141-4399-8E34-47D5659B9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0D3F882-8113-4686-8178-FCA021F48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6F89A7C-D2CE-4EB5-A446-F27BFBC1E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BCF9A86-06D9-43FA-8C7E-C8B393A9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03C68A9-30DF-450C-83A2-C4C4A9A0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6E8BF6-4C81-4EBD-8517-55A495564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41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BC30FE-01C3-4793-AE17-626F78F5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5C44D9F-5B71-43EE-94CB-8307BF4C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41C308D-DFCC-4FF6-B186-196385DC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0AF720C-DA37-40FF-917B-1AAE08B9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91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2D292F-B71E-4D8A-92E8-3662C3AF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4A11D3-C9A0-498D-954F-A8308BC9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EDD086-8341-4ED3-9B9B-ADE39528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60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6DB0E-0262-4BB1-B4BD-F5207C85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BAC083-B291-4BDB-9E9C-625D9AF58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881C91-C997-49D9-8A7A-D3D6AB0B6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C08673-1F85-4B35-8DCB-B46410EA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C2A88A-4A9C-4A84-BD5A-1E4E2206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3C30D44-4B14-47AF-9E7D-214F709F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37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A3990-D49E-4053-A53D-B43A5C5F1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724BF13-817F-4CCB-B1FB-070A25808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F3229E-2ED1-4F3A-BA7A-BAB58D808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A58695-80DD-413F-B49F-180896B94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FC7BB4-4ECB-42AE-BC11-89774DB8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2E882F-8211-4294-B457-1148F45D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63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9E3664D-12A4-4D53-8654-9F5BFF265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F55850-6AB6-4D91-BBD1-73F475E69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45672F-2967-4E1D-8793-C848DE9DB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A540-4558-42D0-B8EA-B4521DDA493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98EF00-BEF1-479C-A0DA-D6CFB2392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B5C1A4-782C-4112-8ACC-3F1B47A3E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D92D-D291-48C1-8F26-EB9AAB8EFF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9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Genève 1551</a:t>
            </a:r>
            <a:endParaRPr lang="nl-NL" altLang="nl-NL" sz="1600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142 (DNP)	t. A.J. Molenaar;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2022-02-05T16:45:46Z</dcterms:created>
  <dcterms:modified xsi:type="dcterms:W3CDTF">2022-02-07T16:18:07Z</dcterms:modified>
</cp:coreProperties>
</file>