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3" r:id="rId4"/>
    <p:sldId id="262" r:id="rId5"/>
    <p:sldId id="261" r:id="rId6"/>
    <p:sldId id="260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62D081-0AC2-4C5A-8A92-54EBCAB34E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5AEF5FD-C04C-485F-B296-0BEF87B6F8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1AA4998-D8E1-4678-B9B3-9E504C603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A540-4558-42D0-B8EA-B4521DDA493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7FD2A8F-C57A-4ECB-8A24-91DAC3019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22F6717-C328-4A46-B57A-86C52793F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CD92D-D291-48C1-8F26-EB9AAB8EFF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4229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992513-6193-4A54-A972-DC2FA38B0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6CE9814-EA2B-44FF-814E-59502F5891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7B744B1-9A05-4D72-BE50-79339A95E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A540-4558-42D0-B8EA-B4521DDA493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0559040-C23A-4234-BB75-068529D40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A450E54-3683-4357-821B-4F99DF760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CD92D-D291-48C1-8F26-EB9AAB8EFF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7953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53B1E034-2FBF-4924-9AF2-4DF466FF8A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3560FA7-52C0-4D31-8DF3-E6C7309F0C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7421C88-3210-4205-9215-E3BE4D60E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A540-4558-42D0-B8EA-B4521DDA493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4F8AFB4-DFA8-46AE-A6BF-22B420614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7C9B266-4100-45AB-BE73-F3DCF8A78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CD92D-D291-48C1-8F26-EB9AAB8EFF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3070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B37256-D5BE-4177-8F35-ADF2BA93A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0D7FF06-04C1-4DEF-AAC7-B609926621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D62528C-B142-4720-9BD2-43D6EFFEA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A540-4558-42D0-B8EA-B4521DDA493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33131C4-9A78-4B17-B270-80A3D9CC2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6A8A977-DE41-44CB-A637-13DF67858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CD92D-D291-48C1-8F26-EB9AAB8EFF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8620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4B3133-CE95-4589-B357-1E209974F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8711508-F35B-423C-8C9A-FA52A15BB9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307D334-0A03-493A-A76C-8D85D48FC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A540-4558-42D0-B8EA-B4521DDA493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FB49D3F-9EEF-44A4-8DE1-BB9C82B1D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934C9A0-21CD-483A-9E4C-93A05BD5F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CD92D-D291-48C1-8F26-EB9AAB8EFF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7781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697B77-32B0-4ACF-B217-3D47DD2C7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FD535BA-6474-466A-A9E1-87DE76F4B7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10C1B60-6B47-4213-B3CF-22B1D607D8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925D21A-E53E-4F73-AE1F-7EC735371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A540-4558-42D0-B8EA-B4521DDA493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6FEB0DD-D850-466D-BC0D-C6D6DB7DC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63FB2C4-6F37-4688-9272-8D84E679B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CD92D-D291-48C1-8F26-EB9AAB8EFF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9987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AD6A5C-A0EE-474F-A6C6-24D9307AF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058A466-0066-4768-940B-3A69CE082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848DC5A-0141-4399-8E34-47D5659B98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0D3F882-8113-4686-8178-FCA021F484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26F89A7C-D2CE-4EB5-A446-F27BFBC1E8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6BCF9A86-06D9-43FA-8C7E-C8B393A97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A540-4558-42D0-B8EA-B4521DDA493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03C68A9-30DF-450C-83A2-C4C4A9A07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606E8BF6-4C81-4EBD-8517-55A495564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CD92D-D291-48C1-8F26-EB9AAB8EFF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841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BC30FE-01C3-4793-AE17-626F78F56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5C44D9F-5B71-43EE-94CB-8307BF4CC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A540-4558-42D0-B8EA-B4521DDA493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B41C308D-DFCC-4FF6-B186-196385DC2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0AF720C-DA37-40FF-917B-1AAE08B9F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CD92D-D291-48C1-8F26-EB9AAB8EFF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1910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8E2D292F-B71E-4D8A-92E8-3662C3AFE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A540-4558-42D0-B8EA-B4521DDA493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A64A11D3-C9A0-498D-954F-A8308BC9F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3EDD086-8341-4ED3-9B9B-ADE39528F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CD92D-D291-48C1-8F26-EB9AAB8EFF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2609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16DB0E-0262-4BB1-B4BD-F5207C85E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DBAC083-B291-4BDB-9E9C-625D9AF589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A881C91-C997-49D9-8A7A-D3D6AB0B60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8C08673-1F85-4B35-8DCB-B46410EA1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A540-4558-42D0-B8EA-B4521DDA493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0C2A88A-4A9C-4A84-BD5A-1E4E22064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3C30D44-4B14-47AF-9E7D-214F709FA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CD92D-D291-48C1-8F26-EB9AAB8EFF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7372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BA3990-D49E-4053-A53D-B43A5C5F1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724BF13-817F-4CCB-B1FB-070A258081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0F3229E-2ED1-4F3A-BA7A-BAB58D808C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6A58695-80DD-413F-B49F-180896B94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A540-4558-42D0-B8EA-B4521DDA493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8FC7BB4-4ECB-42AE-BC11-89774DB87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A2E882F-8211-4294-B457-1148F45D1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CD92D-D291-48C1-8F26-EB9AAB8EFF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9634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9E3664D-12A4-4D53-8654-9F5BFF265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1F55850-6AB6-4D91-BBD1-73F475E69D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545672F-2967-4E1D-8793-C848DE9DB7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7A540-4558-42D0-B8EA-B4521DDA493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798EF00-BEF1-479C-A0DA-D6CFB23926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AB5C1A4-782C-4112-8ACC-3F1B47A3E6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CD92D-D291-48C1-8F26-EB9AAB8EFF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894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524000" y="6475414"/>
            <a:ext cx="91440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966200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966200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96620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142 (DNP)	t. A.J. Molenaar; m. Genève 1551</a:t>
            </a:r>
            <a:endParaRPr lang="nl-NL" altLang="nl-NL" sz="1600" b="1" i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96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524000" y="6475414"/>
            <a:ext cx="91440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966200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966200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96620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142 (DNP)	t. A.J. Molenaar; m. Genève 1551</a:t>
            </a:r>
            <a:endParaRPr lang="nl-NL" altLang="nl-NL" sz="1600" b="1" i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96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524000" y="6475414"/>
            <a:ext cx="91440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966200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966200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96620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142 (DNP)	t. A.J. Molenaar; m. Genève 1551</a:t>
            </a:r>
            <a:endParaRPr lang="nl-NL" altLang="nl-NL" sz="1600" b="1" i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96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524000" y="6475414"/>
            <a:ext cx="91440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966200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966200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96620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142 (DNP)	t. A.J. Molenaar; m. Genève 1551</a:t>
            </a:r>
            <a:endParaRPr lang="nl-NL" altLang="nl-NL" sz="1600" b="1" i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96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524000" y="6475414"/>
            <a:ext cx="91440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966200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966200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96620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142 (DNP)	t. A.J. Molenaar; m. Genève 1551</a:t>
            </a:r>
            <a:endParaRPr lang="nl-NL" altLang="nl-NL" sz="1600" b="1" i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96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524000" y="6475414"/>
            <a:ext cx="91440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966200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966200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96620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142 (DNP)	t. A.J. Molenaar; m. Genève 1551</a:t>
            </a:r>
            <a:endParaRPr lang="nl-NL" altLang="nl-NL" sz="1600" b="1" i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96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</Words>
  <Application>Microsoft Office PowerPoint</Application>
  <PresentationFormat>Breedbeeld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2022-02-05T16:45:46Z</dcterms:created>
  <dcterms:modified xsi:type="dcterms:W3CDTF">2022-02-05T16:46:28Z</dcterms:modified>
</cp:coreProperties>
</file>