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5B177-DA0E-49C5-97D5-AFD8D24B4790}" v="12" dt="2020-05-07T12:24:35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B35B177-DA0E-49C5-97D5-AFD8D24B4790}"/>
    <pc:docChg chg="modSld modMainMaster">
      <pc:chgData name="Jan Pieter Kuijper" userId="11dce61d2819b281" providerId="LiveId" clId="{1B35B177-DA0E-49C5-97D5-AFD8D24B4790}" dt="2020-05-07T12:24:35.101" v="11" actId="207"/>
      <pc:docMkLst>
        <pc:docMk/>
      </pc:docMkLst>
      <pc:sldChg chg="modSp setBg">
        <pc:chgData name="Jan Pieter Kuijper" userId="11dce61d2819b281" providerId="LiveId" clId="{1B35B177-DA0E-49C5-97D5-AFD8D24B4790}" dt="2020-05-07T12:24:18.293" v="7" actId="207"/>
        <pc:sldMkLst>
          <pc:docMk/>
          <pc:sldMk cId="0" sldId="258"/>
        </pc:sldMkLst>
        <pc:spChg chg="mod">
          <ac:chgData name="Jan Pieter Kuijper" userId="11dce61d2819b281" providerId="LiveId" clId="{1B35B177-DA0E-49C5-97D5-AFD8D24B4790}" dt="2020-05-07T12:24:18.293" v="7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B35B177-DA0E-49C5-97D5-AFD8D24B4790}" dt="2020-05-07T12:23:10.35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B35B177-DA0E-49C5-97D5-AFD8D24B4790}" dt="2020-05-07T12:24:22.388" v="8" actId="207"/>
        <pc:sldMkLst>
          <pc:docMk/>
          <pc:sldMk cId="0" sldId="259"/>
        </pc:sldMkLst>
        <pc:spChg chg="mod">
          <ac:chgData name="Jan Pieter Kuijper" userId="11dce61d2819b281" providerId="LiveId" clId="{1B35B177-DA0E-49C5-97D5-AFD8D24B4790}" dt="2020-05-07T12:24:22.388" v="8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B35B177-DA0E-49C5-97D5-AFD8D24B4790}" dt="2020-05-07T12:23:28.627" v="1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1B35B177-DA0E-49C5-97D5-AFD8D24B4790}" dt="2020-05-07T12:24:26.100" v="9" actId="207"/>
        <pc:sldMkLst>
          <pc:docMk/>
          <pc:sldMk cId="0" sldId="260"/>
        </pc:sldMkLst>
        <pc:spChg chg="mod">
          <ac:chgData name="Jan Pieter Kuijper" userId="11dce61d2819b281" providerId="LiveId" clId="{1B35B177-DA0E-49C5-97D5-AFD8D24B4790}" dt="2020-05-07T12:24:26.100" v="9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B35B177-DA0E-49C5-97D5-AFD8D24B4790}" dt="2020-05-07T12:23:38.037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B35B177-DA0E-49C5-97D5-AFD8D24B4790}" dt="2020-05-07T12:24:30.379" v="10" actId="207"/>
        <pc:sldMkLst>
          <pc:docMk/>
          <pc:sldMk cId="0" sldId="261"/>
        </pc:sldMkLst>
        <pc:spChg chg="mod">
          <ac:chgData name="Jan Pieter Kuijper" userId="11dce61d2819b281" providerId="LiveId" clId="{1B35B177-DA0E-49C5-97D5-AFD8D24B4790}" dt="2020-05-07T12:24:30.379" v="10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1B35B177-DA0E-49C5-97D5-AFD8D24B4790}" dt="2020-05-07T12:23:47.124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B35B177-DA0E-49C5-97D5-AFD8D24B4790}" dt="2020-05-07T12:24:35.101" v="11" actId="207"/>
        <pc:sldMkLst>
          <pc:docMk/>
          <pc:sldMk cId="0" sldId="262"/>
        </pc:sldMkLst>
        <pc:spChg chg="mod">
          <ac:chgData name="Jan Pieter Kuijper" userId="11dce61d2819b281" providerId="LiveId" clId="{1B35B177-DA0E-49C5-97D5-AFD8D24B4790}" dt="2020-05-07T12:24:35.101" v="11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1B35B177-DA0E-49C5-97D5-AFD8D24B4790}" dt="2020-05-07T12:23:56.937" v="4" actId="14826"/>
          <ac:picMkLst>
            <pc:docMk/>
            <pc:sldMk cId="0" sldId="262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B35B177-DA0E-49C5-97D5-AFD8D24B4790}" dt="2020-05-07T12:24:13.843" v="6"/>
        <pc:sldMasterMkLst>
          <pc:docMk/>
          <pc:sldMasterMk cId="0" sldId="2147483648"/>
        </pc:sldMasterMkLst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454229254" sldId="2147483649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553626860" sldId="2147483650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1512011106" sldId="2147483651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3329358318" sldId="2147483652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3406701578" sldId="2147483653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3035701170" sldId="2147483654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108918461" sldId="2147483655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1723459509" sldId="2147483656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3670424756" sldId="2147483657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2183727464" sldId="2147483658"/>
          </pc:sldLayoutMkLst>
        </pc:sldLayoutChg>
        <pc:sldLayoutChg chg="setBg">
          <pc:chgData name="Jan Pieter Kuijper" userId="11dce61d2819b281" providerId="LiveId" clId="{1B35B177-DA0E-49C5-97D5-AFD8D24B4790}" dt="2020-05-07T12:24:13.843" v="6"/>
          <pc:sldLayoutMkLst>
            <pc:docMk/>
            <pc:sldMasterMk cId="0" sldId="2147483648"/>
            <pc:sldLayoutMk cId="243782545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6C37-F70B-4CA7-B954-8C98C641A0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422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F363-A196-481A-ACCE-9C99DDC218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372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64EB6-347B-492D-A92F-8581843F66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782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68F4-9268-40C1-B55F-6558CF2EB0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362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358A5-6724-4F25-A23F-6168CAB781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201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E945C-7ABD-4DFD-9D17-B787CB0DB4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93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3CD3-0B8E-427F-A8D1-7E0556D087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670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BE24B-80C1-4899-BACE-12E57D0EE27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570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6BDD-B5E3-48CA-B592-9FCDC900BA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91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D445-09E0-42B4-AECE-AC81893F6B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345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692B3-2145-4878-8C65-C15512B1EB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042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397F64E-9A36-4132-9095-A9029D6D9E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52"/>
            <a:ext cx="9017000" cy="42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141 (DNP)	t. J.P. Kuijper, R. Borkent;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Geneve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509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110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42</cp:revision>
  <dcterms:created xsi:type="dcterms:W3CDTF">2004-09-21T10:26:12Z</dcterms:created>
  <dcterms:modified xsi:type="dcterms:W3CDTF">2020-05-07T12:24:37Z</dcterms:modified>
</cp:coreProperties>
</file>