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6C37-F70B-4CA7-B954-8C98C641A0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422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F363-A196-481A-ACCE-9C99DDC218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372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64EB6-347B-492D-A92F-8581843F66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782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68F4-9268-40C1-B55F-6558CF2EB0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362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58A5-6724-4F25-A23F-6168CAB781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201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945C-7ABD-4DFD-9D17-B787CB0DB4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93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3CD3-0B8E-427F-A8D1-7E0556D087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670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E24B-80C1-4899-BACE-12E57D0EE2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570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6BDD-B5E3-48CA-B592-9FCDC900BA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91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D445-09E0-42B4-AECE-AC81893F6B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345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692B3-2145-4878-8C65-C15512B1EB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042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397F64E-9A36-4132-9095-A9029D6D9E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Kuijper, 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Kuijper, 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Kuijper, 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Kuijper, 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Kuijper, 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2020-05-07T12:19:38Z</dcterms:modified>
</cp:coreProperties>
</file>