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DC4C73D3-7442-443F-B2FE-8E4F155ADEE5}"/>
    <pc:docChg chg="modSld">
      <pc:chgData name="Jan Pieter Kuijper" userId="11dce61d2819b281" providerId="LiveId" clId="{DC4C73D3-7442-443F-B2FE-8E4F155ADEE5}" dt="2022-02-07T16:17:33.865" v="4"/>
      <pc:docMkLst>
        <pc:docMk/>
      </pc:docMkLst>
      <pc:sldChg chg="modSp mod">
        <pc:chgData name="Jan Pieter Kuijper" userId="11dce61d2819b281" providerId="LiveId" clId="{DC4C73D3-7442-443F-B2FE-8E4F155ADEE5}" dt="2022-02-07T16:17:16.937" v="0" actId="207"/>
        <pc:sldMkLst>
          <pc:docMk/>
          <pc:sldMk cId="0" sldId="258"/>
        </pc:sldMkLst>
        <pc:spChg chg="mod">
          <ac:chgData name="Jan Pieter Kuijper" userId="11dce61d2819b281" providerId="LiveId" clId="{DC4C73D3-7442-443F-B2FE-8E4F155ADEE5}" dt="2022-02-07T16:17:16.937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DC4C73D3-7442-443F-B2FE-8E4F155ADEE5}" dt="2022-02-07T16:17:22.417" v="1"/>
        <pc:sldMkLst>
          <pc:docMk/>
          <pc:sldMk cId="0" sldId="259"/>
        </pc:sldMkLst>
        <pc:spChg chg="mod">
          <ac:chgData name="Jan Pieter Kuijper" userId="11dce61d2819b281" providerId="LiveId" clId="{DC4C73D3-7442-443F-B2FE-8E4F155ADEE5}" dt="2022-02-07T16:17:22.417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DC4C73D3-7442-443F-B2FE-8E4F155ADEE5}" dt="2022-02-07T16:17:26.040" v="2"/>
        <pc:sldMkLst>
          <pc:docMk/>
          <pc:sldMk cId="0" sldId="260"/>
        </pc:sldMkLst>
        <pc:spChg chg="mod">
          <ac:chgData name="Jan Pieter Kuijper" userId="11dce61d2819b281" providerId="LiveId" clId="{DC4C73D3-7442-443F-B2FE-8E4F155ADEE5}" dt="2022-02-07T16:17:26.040" v="2"/>
          <ac:spMkLst>
            <pc:docMk/>
            <pc:sldMk cId="0" sldId="260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DC4C73D3-7442-443F-B2FE-8E4F155ADEE5}" dt="2022-02-07T16:17:29.629" v="3"/>
        <pc:sldMkLst>
          <pc:docMk/>
          <pc:sldMk cId="0" sldId="261"/>
        </pc:sldMkLst>
        <pc:spChg chg="mod">
          <ac:chgData name="Jan Pieter Kuijper" userId="11dce61d2819b281" providerId="LiveId" clId="{DC4C73D3-7442-443F-B2FE-8E4F155ADEE5}" dt="2022-02-07T16:17:29.629" v="3"/>
          <ac:spMkLst>
            <pc:docMk/>
            <pc:sldMk cId="0" sldId="261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DC4C73D3-7442-443F-B2FE-8E4F155ADEE5}" dt="2022-02-07T16:17:33.865" v="4"/>
        <pc:sldMkLst>
          <pc:docMk/>
          <pc:sldMk cId="0" sldId="262"/>
        </pc:sldMkLst>
        <pc:spChg chg="mod">
          <ac:chgData name="Jan Pieter Kuijper" userId="11dce61d2819b281" providerId="LiveId" clId="{DC4C73D3-7442-443F-B2FE-8E4F155ADEE5}" dt="2022-02-07T16:17:33.865" v="4"/>
          <ac:spMkLst>
            <pc:docMk/>
            <pc:sldMk cId="0" sldId="262"/>
            <ac:spMk id="614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D2AD33-B23F-4523-BA2D-EDA1263907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B52B81E-BB95-41F6-9540-2C38A1F07A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06995FC-DD33-4379-8476-AD1FA073B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DDBC-8345-4D0F-9203-8A57D7B94646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15450A7-1599-4914-9E1C-2D2F6EEA3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055206-EA8D-4401-8DCA-DFB7BA386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A661-02C0-4F43-8856-D5EFB6D118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749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541F9E-3309-4C1E-B5B7-BFCC60FF5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FD5EBA-9F1B-4EC3-9317-A17C448B6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B3628A0-9817-4296-A4C3-E898F0CA4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DDBC-8345-4D0F-9203-8A57D7B94646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B639954-BCEB-4379-B849-03ABE96BD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4DC1A7-13D9-4B2A-9EC0-B913C31E5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A661-02C0-4F43-8856-D5EFB6D118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38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49707CC-A8DA-4AB3-B6DB-92E6DAFCF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3FFEF5B-E8B2-49FF-8E04-200374B2B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5F5F59-2E1C-4825-A4DB-01ACE8ECC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DDBC-8345-4D0F-9203-8A57D7B94646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BDB5E8-987F-40A3-BD05-5DB4F2D3C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6E0177-C7B1-428C-B293-79B0BDDAF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A661-02C0-4F43-8856-D5EFB6D118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632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6826C1-0D8F-45A3-A702-9E26A1561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C365FF-8823-42A0-90BC-D81FB2350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4598B9-408E-45C5-AF55-93286A97A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DDBC-8345-4D0F-9203-8A57D7B94646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93BA7B-D185-4638-A2D4-5ACB27B1F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A70F51-1D43-465E-8A11-487518F68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A661-02C0-4F43-8856-D5EFB6D118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9636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3A3BDF-FB9B-4BCD-BD33-9A71F1A9E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052BC8F-CD7D-4060-AC1A-96F375D30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6F8AD51-8FCC-48C0-BD78-29680D46E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DDBC-8345-4D0F-9203-8A57D7B94646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9F0F5C5-7151-4291-8009-90672AEFF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8023AB-E64E-40D4-B910-E485AB1F1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A661-02C0-4F43-8856-D5EFB6D118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0935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3FB0FD-0D69-4812-968F-70B60F592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039565-5BBE-4A76-973B-644FB234B4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79CC639-46B8-4E36-BE36-1E74690C8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0160C03-5610-47C4-AD64-AA95621C0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DDBC-8345-4D0F-9203-8A57D7B94646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4861407-BDE5-4FA0-930C-5C1317AC4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B783CE3-9298-4D66-9E11-CB5DA44D4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A661-02C0-4F43-8856-D5EFB6D118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1216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086C2C-08D1-46CF-833C-3E6A69925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D0BF99B-F5DB-4E3E-BC45-051DA2D28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D9052D5-97BF-4065-B0DF-4B0F4000F3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B437B66-4038-4F95-91E2-4A232514EE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2007DC3-4A3B-4FDE-8D65-075F551CE3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4283E76-8F45-437A-B2C0-C8486A4B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DDBC-8345-4D0F-9203-8A57D7B94646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8BF5B74-C3D2-4DAA-99BE-8FAAE22E7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91C0D34-0051-4533-87ED-C98E550FB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A661-02C0-4F43-8856-D5EFB6D118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05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C474D4-211C-432B-B07B-E912F2BE1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61B17F9-1B46-4A1E-8C1E-67B3B7C4A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DDBC-8345-4D0F-9203-8A57D7B94646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F0E72CE-9EA4-48AD-ACFA-2AF7FCC17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1BA3CBA-8F65-4AE9-B929-F056413BF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A661-02C0-4F43-8856-D5EFB6D118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859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6DF7D2A-6384-4AA4-9265-CBA497F27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DDBC-8345-4D0F-9203-8A57D7B94646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12AFC76-27F7-4F88-8BFF-0067DF7C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8CB329F-09B3-47B4-82BC-BD2C20F36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A661-02C0-4F43-8856-D5EFB6D118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439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E521E2-AC38-486B-94E0-3608E0B4B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02E5B0-5005-4486-AB5C-5E00B7A43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4EDD258-FAD1-4C0F-95A0-003CF69EB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14B88E6-EAC4-429D-BE4F-4F9A59D78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DDBC-8345-4D0F-9203-8A57D7B94646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5BB07F1-8AC2-43D0-B69E-B3C7F75CF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06D4063-7604-4608-84BD-BF04F955B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A661-02C0-4F43-8856-D5EFB6D118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6132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B406CA-1955-47D5-9273-451EB97F6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030F9D4-3083-47FE-B4E2-ADAEE0DA18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1E86F21-0364-4CFD-94FD-8339417F8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177996C-C260-4C48-A0A0-E708BC2DF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DDBC-8345-4D0F-9203-8A57D7B94646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754E481-7B03-44C5-A076-A9C499EEF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46A9495-E80E-493C-99C4-45AC691AC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A661-02C0-4F43-8856-D5EFB6D118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5264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096B2A8-27DE-4D42-BEE6-DBB9F6DDE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DBC5B9D-D0B4-4DEE-915D-4A933A741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F9CB51F-BC27-40F3-8684-BEA5E04255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ADDBC-8345-4D0F-9203-8A57D7B94646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B47EA6-31BE-454B-8BA5-800DC2149E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70A0FC2-19B6-42C3-A9AA-60F5819BF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4A661-02C0-4F43-8856-D5EFB6D118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5317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141 (DNP)	t. J.P. Kuijper, R. Borkent;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Geneve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141 (DNP)	t. J.P. Kuijper, R. Borkent; m. Geneve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91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141 (DNP)	t. J.P. Kuijper, R. Borkent; m. Geneve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141 (DNP)	t. J.P. Kuijper, R. Borkent; m. Geneve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141 (DNP)	t. J.P. Kuijper, R. Borkent;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Geneve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Breedbeeld</PresentationFormat>
  <Paragraphs>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2022-02-05T16:44:26Z</dcterms:created>
  <dcterms:modified xsi:type="dcterms:W3CDTF">2022-02-07T16:17:35Z</dcterms:modified>
</cp:coreProperties>
</file>