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2AD33-B23F-4523-BA2D-EDA126390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52B81E-BB95-41F6-9540-2C38A1F07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6995FC-DD33-4379-8476-AD1FA073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5450A7-1599-4914-9E1C-2D2F6EEA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055206-EA8D-4401-8DCA-DFB7BA38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4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41F9E-3309-4C1E-B5B7-BFCC60FF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FD5EBA-9F1B-4EC3-9317-A17C448B6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3628A0-9817-4296-A4C3-E898F0CA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639954-BCEB-4379-B849-03ABE96B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4DC1A7-13D9-4B2A-9EC0-B913C31E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38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49707CC-A8DA-4AB3-B6DB-92E6DAFCF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FFEF5B-E8B2-49FF-8E04-200374B2B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5F5F59-2E1C-4825-A4DB-01ACE8EC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BDB5E8-987F-40A3-BD05-5DB4F2D3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6E0177-C7B1-428C-B293-79B0BDDA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32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826C1-0D8F-45A3-A702-9E26A156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C365FF-8823-42A0-90BC-D81FB235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4598B9-408E-45C5-AF55-93286A97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93BA7B-D185-4638-A2D4-5ACB27B1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A70F51-1D43-465E-8A11-487518F6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6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A3BDF-FB9B-4BCD-BD33-9A71F1A9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52BC8F-CD7D-4060-AC1A-96F375D3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F8AD51-8FCC-48C0-BD78-29680D46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F0F5C5-7151-4291-8009-90672AEF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8023AB-E64E-40D4-B910-E485AB1F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93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FB0FD-0D69-4812-968F-70B60F59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39565-5BBE-4A76-973B-644FB234B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9CC639-46B8-4E36-BE36-1E74690C8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160C03-5610-47C4-AD64-AA95621C0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861407-BDE5-4FA0-930C-5C1317AC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783CE3-9298-4D66-9E11-CB5DA44D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21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86C2C-08D1-46CF-833C-3E6A6992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0BF99B-F5DB-4E3E-BC45-051DA2D28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9052D5-97BF-4065-B0DF-4B0F4000F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437B66-4038-4F95-91E2-4A232514E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007DC3-4A3B-4FDE-8D65-075F551CE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283E76-8F45-437A-B2C0-C8486A4B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8BF5B74-C3D2-4DAA-99BE-8FAAE22E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91C0D34-0051-4533-87ED-C98E550F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5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474D4-211C-432B-B07B-E912F2BE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1B17F9-1B46-4A1E-8C1E-67B3B7C4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F0E72CE-9EA4-48AD-ACFA-2AF7FCC1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BA3CBA-8F65-4AE9-B929-F056413B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5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DF7D2A-6384-4AA4-9265-CBA497F2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2AFC76-27F7-4F88-8BFF-0067DF7C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CB329F-09B3-47B4-82BC-BD2C20F3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3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521E2-AC38-486B-94E0-3608E0B4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2E5B0-5005-4486-AB5C-5E00B7A43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EDD258-FAD1-4C0F-95A0-003CF69EB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4B88E6-EAC4-429D-BE4F-4F9A59D7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BB07F1-8AC2-43D0-B69E-B3C7F75C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6D4063-7604-4608-84BD-BF04F955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406CA-1955-47D5-9273-451EB97F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030F9D4-3083-47FE-B4E2-ADAEE0DA1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E86F21-0364-4CFD-94FD-8339417F8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77996C-C260-4C48-A0A0-E708BC2D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54E481-7B03-44C5-A076-A9C499EE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6A9495-E80E-493C-99C4-45AC691A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26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96B2A8-27DE-4D42-BEE6-DBB9F6DD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BC5B9D-D0B4-4DEE-915D-4A933A74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9CB51F-BC27-40F3-8684-BEA5E0425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DDBC-8345-4D0F-9203-8A57D7B9464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B47EA6-31BE-454B-8BA5-800DC2149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0A0FC2-19B6-42C3-A9AA-60F5819BF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A661-02C0-4F43-8856-D5EFB6D11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3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2022-02-05T16:44:26Z</dcterms:created>
  <dcterms:modified xsi:type="dcterms:W3CDTF">2022-02-05T16:45:09Z</dcterms:modified>
</cp:coreProperties>
</file>