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2" r:id="rId5"/>
    <p:sldId id="261" r:id="rId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92A731-6CCB-4FDA-A0DB-BD64169B7BED}" v="12" dt="2020-05-19T10:56:28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9E92A731-6CCB-4FDA-A0DB-BD64169B7BED}"/>
    <pc:docChg chg="modSld modMainMaster">
      <pc:chgData name="Jan Pieter Kuijper" userId="11dce61d2819b281" providerId="LiveId" clId="{9E92A731-6CCB-4FDA-A0DB-BD64169B7BED}" dt="2020-05-19T10:56:28.293" v="11" actId="207"/>
      <pc:docMkLst>
        <pc:docMk/>
      </pc:docMkLst>
      <pc:sldChg chg="modSp setBg">
        <pc:chgData name="Jan Pieter Kuijper" userId="11dce61d2819b281" providerId="LiveId" clId="{9E92A731-6CCB-4FDA-A0DB-BD64169B7BED}" dt="2020-05-19T10:56:10.794" v="7" actId="207"/>
        <pc:sldMkLst>
          <pc:docMk/>
          <pc:sldMk cId="0" sldId="258"/>
        </pc:sldMkLst>
        <pc:spChg chg="mod">
          <ac:chgData name="Jan Pieter Kuijper" userId="11dce61d2819b281" providerId="LiveId" clId="{9E92A731-6CCB-4FDA-A0DB-BD64169B7BED}" dt="2020-05-19T10:56:10.794" v="7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9E92A731-6CCB-4FDA-A0DB-BD64169B7BED}" dt="2020-05-19T10:55:11.820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E92A731-6CCB-4FDA-A0DB-BD64169B7BED}" dt="2020-05-19T10:56:28.293" v="11" actId="207"/>
        <pc:sldMkLst>
          <pc:docMk/>
          <pc:sldMk cId="0" sldId="261"/>
        </pc:sldMkLst>
        <pc:spChg chg="mod">
          <ac:chgData name="Jan Pieter Kuijper" userId="11dce61d2819b281" providerId="LiveId" clId="{9E92A731-6CCB-4FDA-A0DB-BD64169B7BED}" dt="2020-05-19T10:56:28.293" v="11" actId="207"/>
          <ac:spMkLst>
            <pc:docMk/>
            <pc:sldMk cId="0" sldId="261"/>
            <ac:spMk id="6146" creationId="{00000000-0000-0000-0000-000000000000}"/>
          </ac:spMkLst>
        </pc:spChg>
        <pc:picChg chg="mod">
          <ac:chgData name="Jan Pieter Kuijper" userId="11dce61d2819b281" providerId="LiveId" clId="{9E92A731-6CCB-4FDA-A0DB-BD64169B7BED}" dt="2020-05-19T10:55:52.032" v="4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E92A731-6CCB-4FDA-A0DB-BD64169B7BED}" dt="2020-05-19T10:56:23.118" v="10" actId="207"/>
        <pc:sldMkLst>
          <pc:docMk/>
          <pc:sldMk cId="0" sldId="262"/>
        </pc:sldMkLst>
        <pc:spChg chg="mod">
          <ac:chgData name="Jan Pieter Kuijper" userId="11dce61d2819b281" providerId="LiveId" clId="{9E92A731-6CCB-4FDA-A0DB-BD64169B7BED}" dt="2020-05-19T10:56:23.118" v="10" actId="207"/>
          <ac:spMkLst>
            <pc:docMk/>
            <pc:sldMk cId="0" sldId="262"/>
            <ac:spMk id="5122" creationId="{00000000-0000-0000-0000-000000000000}"/>
          </ac:spMkLst>
        </pc:spChg>
        <pc:picChg chg="mod">
          <ac:chgData name="Jan Pieter Kuijper" userId="11dce61d2819b281" providerId="LiveId" clId="{9E92A731-6CCB-4FDA-A0DB-BD64169B7BED}" dt="2020-05-19T10:55:42.306" v="3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E92A731-6CCB-4FDA-A0DB-BD64169B7BED}" dt="2020-05-19T10:56:14.999" v="8" actId="207"/>
        <pc:sldMkLst>
          <pc:docMk/>
          <pc:sldMk cId="0" sldId="263"/>
        </pc:sldMkLst>
        <pc:spChg chg="mod">
          <ac:chgData name="Jan Pieter Kuijper" userId="11dce61d2819b281" providerId="LiveId" clId="{9E92A731-6CCB-4FDA-A0DB-BD64169B7BED}" dt="2020-05-19T10:56:14.999" v="8" actId="207"/>
          <ac:spMkLst>
            <pc:docMk/>
            <pc:sldMk cId="0" sldId="263"/>
            <ac:spMk id="4098" creationId="{00000000-0000-0000-0000-000000000000}"/>
          </ac:spMkLst>
        </pc:spChg>
        <pc:picChg chg="mod">
          <ac:chgData name="Jan Pieter Kuijper" userId="11dce61d2819b281" providerId="LiveId" clId="{9E92A731-6CCB-4FDA-A0DB-BD64169B7BED}" dt="2020-05-19T10:55:22.628" v="1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E92A731-6CCB-4FDA-A0DB-BD64169B7BED}" dt="2020-05-19T10:56:18.901" v="9" actId="207"/>
        <pc:sldMkLst>
          <pc:docMk/>
          <pc:sldMk cId="4049474815" sldId="264"/>
        </pc:sldMkLst>
        <pc:spChg chg="mod">
          <ac:chgData name="Jan Pieter Kuijper" userId="11dce61d2819b281" providerId="LiveId" clId="{9E92A731-6CCB-4FDA-A0DB-BD64169B7BED}" dt="2020-05-19T10:56:18.901" v="9" actId="207"/>
          <ac:spMkLst>
            <pc:docMk/>
            <pc:sldMk cId="4049474815" sldId="264"/>
            <ac:spMk id="4098" creationId="{00000000-0000-0000-0000-000000000000}"/>
          </ac:spMkLst>
        </pc:spChg>
        <pc:picChg chg="mod">
          <ac:chgData name="Jan Pieter Kuijper" userId="11dce61d2819b281" providerId="LiveId" clId="{9E92A731-6CCB-4FDA-A0DB-BD64169B7BED}" dt="2020-05-19T10:55:32.857" v="2" actId="14826"/>
          <ac:picMkLst>
            <pc:docMk/>
            <pc:sldMk cId="4049474815" sldId="264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9E92A731-6CCB-4FDA-A0DB-BD64169B7BED}" dt="2020-05-19T10:56:06.369" v="6"/>
        <pc:sldMasterMkLst>
          <pc:docMk/>
          <pc:sldMasterMk cId="0" sldId="2147483648"/>
        </pc:sldMasterMkLst>
        <pc:sldLayoutChg chg="setBg">
          <pc:chgData name="Jan Pieter Kuijper" userId="11dce61d2819b281" providerId="LiveId" clId="{9E92A731-6CCB-4FDA-A0DB-BD64169B7BED}" dt="2020-05-19T10:56:06.369" v="6"/>
          <pc:sldLayoutMkLst>
            <pc:docMk/>
            <pc:sldMasterMk cId="0" sldId="2147483648"/>
            <pc:sldLayoutMk cId="2211333910" sldId="2147483649"/>
          </pc:sldLayoutMkLst>
        </pc:sldLayoutChg>
        <pc:sldLayoutChg chg="setBg">
          <pc:chgData name="Jan Pieter Kuijper" userId="11dce61d2819b281" providerId="LiveId" clId="{9E92A731-6CCB-4FDA-A0DB-BD64169B7BED}" dt="2020-05-19T10:56:06.369" v="6"/>
          <pc:sldLayoutMkLst>
            <pc:docMk/>
            <pc:sldMasterMk cId="0" sldId="2147483648"/>
            <pc:sldLayoutMk cId="4029384819" sldId="2147483650"/>
          </pc:sldLayoutMkLst>
        </pc:sldLayoutChg>
        <pc:sldLayoutChg chg="setBg">
          <pc:chgData name="Jan Pieter Kuijper" userId="11dce61d2819b281" providerId="LiveId" clId="{9E92A731-6CCB-4FDA-A0DB-BD64169B7BED}" dt="2020-05-19T10:56:06.369" v="6"/>
          <pc:sldLayoutMkLst>
            <pc:docMk/>
            <pc:sldMasterMk cId="0" sldId="2147483648"/>
            <pc:sldLayoutMk cId="1581609043" sldId="2147483651"/>
          </pc:sldLayoutMkLst>
        </pc:sldLayoutChg>
        <pc:sldLayoutChg chg="setBg">
          <pc:chgData name="Jan Pieter Kuijper" userId="11dce61d2819b281" providerId="LiveId" clId="{9E92A731-6CCB-4FDA-A0DB-BD64169B7BED}" dt="2020-05-19T10:56:06.369" v="6"/>
          <pc:sldLayoutMkLst>
            <pc:docMk/>
            <pc:sldMasterMk cId="0" sldId="2147483648"/>
            <pc:sldLayoutMk cId="451921610" sldId="2147483652"/>
          </pc:sldLayoutMkLst>
        </pc:sldLayoutChg>
        <pc:sldLayoutChg chg="setBg">
          <pc:chgData name="Jan Pieter Kuijper" userId="11dce61d2819b281" providerId="LiveId" clId="{9E92A731-6CCB-4FDA-A0DB-BD64169B7BED}" dt="2020-05-19T10:56:06.369" v="6"/>
          <pc:sldLayoutMkLst>
            <pc:docMk/>
            <pc:sldMasterMk cId="0" sldId="2147483648"/>
            <pc:sldLayoutMk cId="108653970" sldId="2147483653"/>
          </pc:sldLayoutMkLst>
        </pc:sldLayoutChg>
        <pc:sldLayoutChg chg="setBg">
          <pc:chgData name="Jan Pieter Kuijper" userId="11dce61d2819b281" providerId="LiveId" clId="{9E92A731-6CCB-4FDA-A0DB-BD64169B7BED}" dt="2020-05-19T10:56:06.369" v="6"/>
          <pc:sldLayoutMkLst>
            <pc:docMk/>
            <pc:sldMasterMk cId="0" sldId="2147483648"/>
            <pc:sldLayoutMk cId="2451149027" sldId="2147483654"/>
          </pc:sldLayoutMkLst>
        </pc:sldLayoutChg>
        <pc:sldLayoutChg chg="setBg">
          <pc:chgData name="Jan Pieter Kuijper" userId="11dce61d2819b281" providerId="LiveId" clId="{9E92A731-6CCB-4FDA-A0DB-BD64169B7BED}" dt="2020-05-19T10:56:06.369" v="6"/>
          <pc:sldLayoutMkLst>
            <pc:docMk/>
            <pc:sldMasterMk cId="0" sldId="2147483648"/>
            <pc:sldLayoutMk cId="1265834270" sldId="2147483655"/>
          </pc:sldLayoutMkLst>
        </pc:sldLayoutChg>
        <pc:sldLayoutChg chg="setBg">
          <pc:chgData name="Jan Pieter Kuijper" userId="11dce61d2819b281" providerId="LiveId" clId="{9E92A731-6CCB-4FDA-A0DB-BD64169B7BED}" dt="2020-05-19T10:56:06.369" v="6"/>
          <pc:sldLayoutMkLst>
            <pc:docMk/>
            <pc:sldMasterMk cId="0" sldId="2147483648"/>
            <pc:sldLayoutMk cId="3166661943" sldId="2147483656"/>
          </pc:sldLayoutMkLst>
        </pc:sldLayoutChg>
        <pc:sldLayoutChg chg="setBg">
          <pc:chgData name="Jan Pieter Kuijper" userId="11dce61d2819b281" providerId="LiveId" clId="{9E92A731-6CCB-4FDA-A0DB-BD64169B7BED}" dt="2020-05-19T10:56:06.369" v="6"/>
          <pc:sldLayoutMkLst>
            <pc:docMk/>
            <pc:sldMasterMk cId="0" sldId="2147483648"/>
            <pc:sldLayoutMk cId="1487294675" sldId="2147483657"/>
          </pc:sldLayoutMkLst>
        </pc:sldLayoutChg>
        <pc:sldLayoutChg chg="setBg">
          <pc:chgData name="Jan Pieter Kuijper" userId="11dce61d2819b281" providerId="LiveId" clId="{9E92A731-6CCB-4FDA-A0DB-BD64169B7BED}" dt="2020-05-19T10:56:06.369" v="6"/>
          <pc:sldLayoutMkLst>
            <pc:docMk/>
            <pc:sldMasterMk cId="0" sldId="2147483648"/>
            <pc:sldLayoutMk cId="2911808067" sldId="2147483658"/>
          </pc:sldLayoutMkLst>
        </pc:sldLayoutChg>
        <pc:sldLayoutChg chg="setBg">
          <pc:chgData name="Jan Pieter Kuijper" userId="11dce61d2819b281" providerId="LiveId" clId="{9E92A731-6CCB-4FDA-A0DB-BD64169B7BED}" dt="2020-05-19T10:56:06.369" v="6"/>
          <pc:sldLayoutMkLst>
            <pc:docMk/>
            <pc:sldMasterMk cId="0" sldId="2147483648"/>
            <pc:sldLayoutMk cId="302432328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256CD-0943-43F9-9667-7C9F644835B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1133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EAC9C-5E9F-4D94-A238-0740DD166D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1180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F99CD-AB6F-4921-A6C4-E0CFE4C512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2432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88CFF-830B-452A-A17F-8DE8ED0ADF6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2938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8589C-25CF-4494-A7ED-E7FC34A780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8160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84DE-85C4-43B9-ACE8-D6150B731A0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5192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28566-6849-4FF2-87BC-449E879F8F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65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A5B41-635C-4E9D-A275-3D07841673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114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CF3A1-3C77-41A2-B0B9-17CEE5A6A3F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6583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F3C5F-BCCF-4F4B-A839-8D64B56895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6666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D6F1D-3F61-4585-90CE-8922FC0044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729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8051110-B3B6-4198-83AB-08423086A9C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850"/>
            <a:ext cx="9017000" cy="442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850"/>
            <a:ext cx="9017000" cy="442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850"/>
            <a:ext cx="9017000" cy="442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47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850"/>
            <a:ext cx="9017000" cy="442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850"/>
            <a:ext cx="9017000" cy="442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90</Words>
  <Application>Microsoft Office PowerPoint</Application>
  <PresentationFormat>Diavoorstelling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38</cp:revision>
  <dcterms:created xsi:type="dcterms:W3CDTF">2004-09-21T10:26:12Z</dcterms:created>
  <dcterms:modified xsi:type="dcterms:W3CDTF">2020-05-19T10:56:31Z</dcterms:modified>
</cp:coreProperties>
</file>