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2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79E89BE-2C5D-492C-8CD6-6BE362D85518}"/>
    <pc:docChg chg="modSld">
      <pc:chgData name="Jan Pieter Kuijper" userId="11dce61d2819b281" providerId="LiveId" clId="{079E89BE-2C5D-492C-8CD6-6BE362D85518}" dt="2022-02-07T16:17:01.999" v="4"/>
      <pc:docMkLst>
        <pc:docMk/>
      </pc:docMkLst>
      <pc:sldChg chg="modSp mod">
        <pc:chgData name="Jan Pieter Kuijper" userId="11dce61d2819b281" providerId="LiveId" clId="{079E89BE-2C5D-492C-8CD6-6BE362D85518}" dt="2022-02-07T16:16:37.242" v="0" actId="207"/>
        <pc:sldMkLst>
          <pc:docMk/>
          <pc:sldMk cId="0" sldId="258"/>
        </pc:sldMkLst>
        <pc:spChg chg="mod">
          <ac:chgData name="Jan Pieter Kuijper" userId="11dce61d2819b281" providerId="LiveId" clId="{079E89BE-2C5D-492C-8CD6-6BE362D85518}" dt="2022-02-07T16:16:37.24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79E89BE-2C5D-492C-8CD6-6BE362D85518}" dt="2022-02-07T16:17:01.999" v="4"/>
        <pc:sldMkLst>
          <pc:docMk/>
          <pc:sldMk cId="0" sldId="261"/>
        </pc:sldMkLst>
        <pc:spChg chg="mod">
          <ac:chgData name="Jan Pieter Kuijper" userId="11dce61d2819b281" providerId="LiveId" clId="{079E89BE-2C5D-492C-8CD6-6BE362D85518}" dt="2022-02-07T16:17:01.999" v="4"/>
          <ac:spMkLst>
            <pc:docMk/>
            <pc:sldMk cId="0" sldId="261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079E89BE-2C5D-492C-8CD6-6BE362D85518}" dt="2022-02-07T16:16:57.253" v="3"/>
        <pc:sldMkLst>
          <pc:docMk/>
          <pc:sldMk cId="0" sldId="262"/>
        </pc:sldMkLst>
        <pc:spChg chg="mod">
          <ac:chgData name="Jan Pieter Kuijper" userId="11dce61d2819b281" providerId="LiveId" clId="{079E89BE-2C5D-492C-8CD6-6BE362D85518}" dt="2022-02-07T16:16:57.253" v="3"/>
          <ac:spMkLst>
            <pc:docMk/>
            <pc:sldMk cId="0" sldId="262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079E89BE-2C5D-492C-8CD6-6BE362D85518}" dt="2022-02-07T16:16:45.954" v="1"/>
        <pc:sldMkLst>
          <pc:docMk/>
          <pc:sldMk cId="0" sldId="263"/>
        </pc:sldMkLst>
        <pc:spChg chg="mod">
          <ac:chgData name="Jan Pieter Kuijper" userId="11dce61d2819b281" providerId="LiveId" clId="{079E89BE-2C5D-492C-8CD6-6BE362D85518}" dt="2022-02-07T16:16:45.954" v="1"/>
          <ac:spMkLst>
            <pc:docMk/>
            <pc:sldMk cId="0" sldId="263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079E89BE-2C5D-492C-8CD6-6BE362D85518}" dt="2022-02-07T16:16:53.050" v="2"/>
        <pc:sldMkLst>
          <pc:docMk/>
          <pc:sldMk cId="4049474815" sldId="264"/>
        </pc:sldMkLst>
        <pc:spChg chg="mod">
          <ac:chgData name="Jan Pieter Kuijper" userId="11dce61d2819b281" providerId="LiveId" clId="{079E89BE-2C5D-492C-8CD6-6BE362D85518}" dt="2022-02-07T16:16:53.050" v="2"/>
          <ac:spMkLst>
            <pc:docMk/>
            <pc:sldMk cId="4049474815" sldId="264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4F8EC-CE7C-4799-9AF1-778A22C7E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28E50E-CC19-4597-BD4A-6F84FC4F6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1647D5-79C2-4625-8F97-4D46B152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4F8284-5EC0-4563-B7A8-FF242E37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AD7739-694A-4C32-A524-834794C1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53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53845-802F-453D-B45F-0835EF68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CB54F0-E32B-4075-8A68-2F2FA9AEF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B2870C-823E-477A-803D-3CAE239A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55E02D-64D2-4A33-A750-BFA2AA63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771F99-A547-4AD7-BE1B-37BB173E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39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7E771A-141C-4055-961F-5A0BFC0C9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6CB6B0-F640-46DA-8BA9-27BC58191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AC1BD3-2683-4CBB-8E49-4A5EA46E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E1E86D-F7AE-4D1D-B20A-4E9A9A0C7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0A4530-65F1-4225-BAE5-A40DA0E4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95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4174D-7CB8-4BFF-8960-80DA7C7A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2A8957-EDF9-406B-9E47-1370A1394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8F0413-5898-45A7-8749-9B693676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2DF520-CDFB-4576-97DD-65AF8BDAA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00BFC5-2883-4514-B789-7631E35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78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BF33F-A758-4459-BDD9-1F6A5152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DA6084-266C-4A80-AF57-D95CDEB2E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2BE771-9D39-4D27-862F-99997C72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A7A5B6-A376-49A5-8044-F8F83BAC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46C172-6346-4497-AC1C-7461F62B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32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5B0C-62E4-4D88-8020-56D2A6EA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4B853B-A838-4273-B013-860F5404D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C9D7BE-F0A0-4B00-8A9A-9FD71465E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5B54E0-40C0-4987-BA5D-87B5B9BC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25892D-6A6A-4F46-A739-546CF898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D7C02F-A5D4-49B6-A699-EA296DEE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61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CAE5-4222-45CE-8851-284BD7AF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223859-7992-4F22-BFB4-C47937F75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543671-B0AF-457B-8399-1F3EDFB11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3A0EBE-52E2-4A78-995D-78A0DA285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1DBB2B-5C1B-4DB2-A7B5-6F62FF33D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451C94B-F0DE-488E-8247-C993B64F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A7D25A-964B-4D52-B96E-0E513836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B1F9B22-1E12-4FCB-A28A-0E41F44F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01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CE446-9AB2-4D4A-9B61-6520FC82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494DD7F-8F55-47CE-80E5-6E7DA9D5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AF3448-E22E-4245-85EC-7046AADC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D9EB36-7595-4A3C-AD74-6B42253E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74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96FCF1-7DF0-450F-BAC6-AB417D5C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38A74BB-301C-401A-8C5F-6E6CFA0F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D392F2-BBCC-4310-85C3-BA8D2025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38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1137A-DDF2-4EB1-B7B6-5CD66558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D7AC3A-4944-4799-872F-678B049B4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9B5045-42DC-4A3D-8665-3B633B416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C21456-4951-41B6-A77E-93A13C2B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BBEA1B-F9C2-4FC6-8655-CECA77DC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F235AD-17C7-4C71-93E2-A0118F9F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25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4EAB8-FF45-4BCD-BF24-C9A00CCE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6DD3768-B0CE-4A5F-8393-30CC5F36E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8511B7-E7F1-4E8B-ABA5-BD48EF288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93626C-A2D8-40CF-AC61-7561890D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C1D64E-F9D7-4FD7-ADD4-11600F37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7DEDF2-B442-495F-A82B-9FA703F2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7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5332FDF-3648-452A-81EA-9841E6CFB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B7E1E0-0958-4343-8A93-9C2FB809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41CE4F-9C26-4E2E-A673-2B9DA7CD4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5BE8-DCC7-484B-88DA-98605BED74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F89AA7-3449-4AC7-87A7-8346E02AF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F29C3D-379D-4565-AB66-F5DEC2F3E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2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47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2022-02-05T15:29:00Z</dcterms:created>
  <dcterms:modified xsi:type="dcterms:W3CDTF">2022-02-07T16:17:05Z</dcterms:modified>
</cp:coreProperties>
</file>