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3" r:id="rId3"/>
    <p:sldId id="264" r:id="rId4"/>
    <p:sldId id="262" r:id="rId5"/>
    <p:sldId id="261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54F8EC-CE7C-4799-9AF1-778A22C7EF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C28E50E-CC19-4597-BD4A-6F84FC4F6E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B1647D5-79C2-4625-8F97-4D46B1524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5BE8-DCC7-484B-88DA-98605BED743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D4F8284-5EC0-4563-B7A8-FF242E371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EAD7739-694A-4C32-A524-834794C19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7351-B990-478F-B16A-8C36164B25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0530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653845-802F-453D-B45F-0835EF683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FCB54F0-E32B-4075-8A68-2F2FA9AEF9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CB2870C-823E-477A-803D-3CAE239A8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5BE8-DCC7-484B-88DA-98605BED743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155E02D-64D2-4A33-A750-BFA2AA63D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2771F99-A547-4AD7-BE1B-37BB173EC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7351-B990-478F-B16A-8C36164B25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3396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4B7E771A-141C-4055-961F-5A0BFC0C9E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36CB6B0-F640-46DA-8BA9-27BC581912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AAC1BD3-2683-4CBB-8E49-4A5EA46E6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5BE8-DCC7-484B-88DA-98605BED743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2E1E86D-F7AE-4D1D-B20A-4E9A9A0C7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30A4530-65F1-4225-BAE5-A40DA0E4B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7351-B990-478F-B16A-8C36164B25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0950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C4174D-7CB8-4BFF-8960-80DA7C7AA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32A8957-EDF9-406B-9E47-1370A13947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48F0413-5898-45A7-8749-9B693676B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5BE8-DCC7-484B-88DA-98605BED743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02DF520-CDFB-4576-97DD-65AF8BDAA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500BFC5-2883-4514-B789-7631E35BD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7351-B990-478F-B16A-8C36164B25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5783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BBF33F-A758-4459-BDD9-1F6A51522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CDA6084-266C-4A80-AF57-D95CDEB2E2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F2BE771-9D39-4D27-862F-99997C723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5BE8-DCC7-484B-88DA-98605BED743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9A7A5B6-A376-49A5-8044-F8F83BACA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246C172-6346-4497-AC1C-7461F62B6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7351-B990-478F-B16A-8C36164B25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0324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0F5B0C-62E4-4D88-8020-56D2A6EA3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04B853B-A838-4273-B013-860F5404DF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FC9D7BE-F0A0-4B00-8A9A-9FD71465E5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45B54E0-40C0-4987-BA5D-87B5B9BC7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5BE8-DCC7-484B-88DA-98605BED743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525892D-6A6A-4F46-A739-546CF8987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BD7C02F-A5D4-49B6-A699-EA296DEE2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7351-B990-478F-B16A-8C36164B25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7612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CECAE5-4222-45CE-8851-284BD7AF7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1223859-7992-4F22-BFB4-C47937F75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3543671-B0AF-457B-8399-1F3EDFB118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B83A0EBE-52E2-4A78-995D-78A0DA285F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51DBB2B-5C1B-4DB2-A7B5-6F62FF33DF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6451C94B-F0DE-488E-8247-C993B64F3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5BE8-DCC7-484B-88DA-98605BED743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DA7D25A-964B-4D52-B96E-0E513836F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5B1F9B22-1E12-4FCB-A28A-0E41F44FB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7351-B990-478F-B16A-8C36164B25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1017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3CE446-9AB2-4D4A-9B61-6520FC82B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A494DD7F-8F55-47CE-80E5-6E7DA9D5B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5BE8-DCC7-484B-88DA-98605BED743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8AF3448-E22E-4245-85EC-7046AADC8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4D9EB36-7595-4A3C-AD74-6B42253EE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7351-B990-478F-B16A-8C36164B25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4747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3B96FCF1-7DF0-450F-BAC6-AB417D5C5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5BE8-DCC7-484B-88DA-98605BED743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F38A74BB-301C-401A-8C5F-6E6CFA0F5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9D392F2-BBCC-4310-85C3-BA8D2025B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7351-B990-478F-B16A-8C36164B25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8380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71137A-DDF2-4EB1-B7B6-5CD66558C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3D7AC3A-4944-4799-872F-678B049B48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C9B5045-42DC-4A3D-8665-3B633B416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8C21456-4951-41B6-A77E-93A13C2BC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5BE8-DCC7-484B-88DA-98605BED743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BBBEA1B-F9C2-4FC6-8655-CECA77DC2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0F235AD-17C7-4C71-93E2-A0118F9F6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7351-B990-478F-B16A-8C36164B25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2255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A4EAB8-FF45-4BCD-BF24-C9A00CCE2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C6DD3768-B0CE-4A5F-8393-30CC5F36E6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E8511B7-E7F1-4E8B-ABA5-BD48EF2888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593626C-A2D8-40CF-AC61-7561890D3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5BE8-DCC7-484B-88DA-98605BED743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2C1D64E-F9D7-4FD7-ADD4-11600F37E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E7DEDF2-B442-495F-A82B-9FA703F29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7351-B990-478F-B16A-8C36164B25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678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B5332FDF-3648-452A-81EA-9841E6CFB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0B7E1E0-0958-4343-8A93-9C2FB809FE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A41CE4F-9C26-4E2E-A673-2B9DA7CD45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15BE8-DCC7-484B-88DA-98605BED743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0F89AA7-3449-4AC7-87A7-8346E02AF0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0F29C3D-379D-4565-AB66-F5DEC2F3ED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A7351-B990-478F-B16A-8C36164B25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625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140 (DNP) 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0999"/>
            <a:ext cx="10160000" cy="4985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140 (DNP) 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0999"/>
            <a:ext cx="10160000" cy="4985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140 (DNP) 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0999"/>
            <a:ext cx="10160000" cy="4985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9474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140 (DNP) 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0999"/>
            <a:ext cx="10160000" cy="4985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140 (DNP) 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0999"/>
            <a:ext cx="10160000" cy="4985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</Words>
  <Application>Microsoft Office PowerPoint</Application>
  <PresentationFormat>Breedbeeld</PresentationFormat>
  <Paragraphs>5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2022-02-05T15:29:00Z</dcterms:created>
  <dcterms:modified xsi:type="dcterms:W3CDTF">2022-02-05T15:29:44Z</dcterms:modified>
</cp:coreProperties>
</file>