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00E64D-3840-4160-BB36-9946DC29E99D}" v="10" dt="2019-12-08T20:47:55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900E64D-3840-4160-BB36-9946DC29E99D}"/>
    <pc:docChg chg="modSld modMainMaster">
      <pc:chgData name="Jan Pieter Kuijper" userId="11dce61d2819b281" providerId="LiveId" clId="{C900E64D-3840-4160-BB36-9946DC29E99D}" dt="2019-12-08T20:47:55.402" v="9" actId="207"/>
      <pc:docMkLst>
        <pc:docMk/>
      </pc:docMkLst>
      <pc:sldChg chg="modSp setBg">
        <pc:chgData name="Jan Pieter Kuijper" userId="11dce61d2819b281" providerId="LiveId" clId="{C900E64D-3840-4160-BB36-9946DC29E99D}" dt="2019-12-08T20:47:39.744" v="6" actId="207"/>
        <pc:sldMkLst>
          <pc:docMk/>
          <pc:sldMk cId="0" sldId="258"/>
        </pc:sldMkLst>
        <pc:spChg chg="mod">
          <ac:chgData name="Jan Pieter Kuijper" userId="11dce61d2819b281" providerId="LiveId" clId="{C900E64D-3840-4160-BB36-9946DC29E99D}" dt="2019-12-08T20:47:39.744" v="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C900E64D-3840-4160-BB36-9946DC29E99D}" dt="2019-12-08T20:46:39.742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C900E64D-3840-4160-BB36-9946DC29E99D}" dt="2019-12-08T20:47:45.111" v="7" actId="207"/>
        <pc:sldMkLst>
          <pc:docMk/>
          <pc:sldMk cId="0" sldId="259"/>
        </pc:sldMkLst>
        <pc:spChg chg="mod">
          <ac:chgData name="Jan Pieter Kuijper" userId="11dce61d2819b281" providerId="LiveId" clId="{C900E64D-3840-4160-BB36-9946DC29E99D}" dt="2019-12-08T20:47:45.111" v="7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C900E64D-3840-4160-BB36-9946DC29E99D}" dt="2019-12-08T20:46:53.250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C900E64D-3840-4160-BB36-9946DC29E99D}" dt="2019-12-08T20:47:55.402" v="9" actId="207"/>
        <pc:sldMkLst>
          <pc:docMk/>
          <pc:sldMk cId="0" sldId="260"/>
        </pc:sldMkLst>
        <pc:spChg chg="mod">
          <ac:chgData name="Jan Pieter Kuijper" userId="11dce61d2819b281" providerId="LiveId" clId="{C900E64D-3840-4160-BB36-9946DC29E99D}" dt="2019-12-08T20:47:55.402" v="9" actId="207"/>
          <ac:spMkLst>
            <pc:docMk/>
            <pc:sldMk cId="0" sldId="260"/>
            <ac:spMk id="5122" creationId="{00000000-0000-0000-0000-000000000000}"/>
          </ac:spMkLst>
        </pc:spChg>
        <pc:picChg chg="mod">
          <ac:chgData name="Jan Pieter Kuijper" userId="11dce61d2819b281" providerId="LiveId" clId="{C900E64D-3840-4160-BB36-9946DC29E99D}" dt="2019-12-08T20:47:21.897" v="3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C900E64D-3840-4160-BB36-9946DC29E99D}" dt="2019-12-08T20:47:50.047" v="8" actId="207"/>
        <pc:sldMkLst>
          <pc:docMk/>
          <pc:sldMk cId="0" sldId="261"/>
        </pc:sldMkLst>
        <pc:spChg chg="mod">
          <ac:chgData name="Jan Pieter Kuijper" userId="11dce61d2819b281" providerId="LiveId" clId="{C900E64D-3840-4160-BB36-9946DC29E99D}" dt="2019-12-08T20:47:50.047" v="8" actId="207"/>
          <ac:spMkLst>
            <pc:docMk/>
            <pc:sldMk cId="0" sldId="261"/>
            <ac:spMk id="4098" creationId="{00000000-0000-0000-0000-000000000000}"/>
          </ac:spMkLst>
        </pc:spChg>
        <pc:picChg chg="mod">
          <ac:chgData name="Jan Pieter Kuijper" userId="11dce61d2819b281" providerId="LiveId" clId="{C900E64D-3840-4160-BB36-9946DC29E99D}" dt="2019-12-08T20:47:08.877" v="2" actId="14826"/>
          <ac:picMkLst>
            <pc:docMk/>
            <pc:sldMk cId="0" sldId="261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C900E64D-3840-4160-BB36-9946DC29E99D}" dt="2019-12-08T20:47:34.293" v="5"/>
        <pc:sldMasterMkLst>
          <pc:docMk/>
          <pc:sldMasterMk cId="0" sldId="2147483648"/>
        </pc:sldMasterMkLst>
        <pc:sldLayoutChg chg="setBg">
          <pc:chgData name="Jan Pieter Kuijper" userId="11dce61d2819b281" providerId="LiveId" clId="{C900E64D-3840-4160-BB36-9946DC29E99D}" dt="2019-12-08T20:47:34.293" v="5"/>
          <pc:sldLayoutMkLst>
            <pc:docMk/>
            <pc:sldMasterMk cId="0" sldId="2147483648"/>
            <pc:sldLayoutMk cId="3991022179" sldId="2147483649"/>
          </pc:sldLayoutMkLst>
        </pc:sldLayoutChg>
        <pc:sldLayoutChg chg="setBg">
          <pc:chgData name="Jan Pieter Kuijper" userId="11dce61d2819b281" providerId="LiveId" clId="{C900E64D-3840-4160-BB36-9946DC29E99D}" dt="2019-12-08T20:47:34.293" v="5"/>
          <pc:sldLayoutMkLst>
            <pc:docMk/>
            <pc:sldMasterMk cId="0" sldId="2147483648"/>
            <pc:sldLayoutMk cId="1855709311" sldId="2147483650"/>
          </pc:sldLayoutMkLst>
        </pc:sldLayoutChg>
        <pc:sldLayoutChg chg="setBg">
          <pc:chgData name="Jan Pieter Kuijper" userId="11dce61d2819b281" providerId="LiveId" clId="{C900E64D-3840-4160-BB36-9946DC29E99D}" dt="2019-12-08T20:47:34.293" v="5"/>
          <pc:sldLayoutMkLst>
            <pc:docMk/>
            <pc:sldMasterMk cId="0" sldId="2147483648"/>
            <pc:sldLayoutMk cId="80051545" sldId="2147483651"/>
          </pc:sldLayoutMkLst>
        </pc:sldLayoutChg>
        <pc:sldLayoutChg chg="setBg">
          <pc:chgData name="Jan Pieter Kuijper" userId="11dce61d2819b281" providerId="LiveId" clId="{C900E64D-3840-4160-BB36-9946DC29E99D}" dt="2019-12-08T20:47:34.293" v="5"/>
          <pc:sldLayoutMkLst>
            <pc:docMk/>
            <pc:sldMasterMk cId="0" sldId="2147483648"/>
            <pc:sldLayoutMk cId="2447659609" sldId="2147483652"/>
          </pc:sldLayoutMkLst>
        </pc:sldLayoutChg>
        <pc:sldLayoutChg chg="setBg">
          <pc:chgData name="Jan Pieter Kuijper" userId="11dce61d2819b281" providerId="LiveId" clId="{C900E64D-3840-4160-BB36-9946DC29E99D}" dt="2019-12-08T20:47:34.293" v="5"/>
          <pc:sldLayoutMkLst>
            <pc:docMk/>
            <pc:sldMasterMk cId="0" sldId="2147483648"/>
            <pc:sldLayoutMk cId="2679714949" sldId="2147483653"/>
          </pc:sldLayoutMkLst>
        </pc:sldLayoutChg>
        <pc:sldLayoutChg chg="setBg">
          <pc:chgData name="Jan Pieter Kuijper" userId="11dce61d2819b281" providerId="LiveId" clId="{C900E64D-3840-4160-BB36-9946DC29E99D}" dt="2019-12-08T20:47:34.293" v="5"/>
          <pc:sldLayoutMkLst>
            <pc:docMk/>
            <pc:sldMasterMk cId="0" sldId="2147483648"/>
            <pc:sldLayoutMk cId="1876033907" sldId="2147483654"/>
          </pc:sldLayoutMkLst>
        </pc:sldLayoutChg>
        <pc:sldLayoutChg chg="setBg">
          <pc:chgData name="Jan Pieter Kuijper" userId="11dce61d2819b281" providerId="LiveId" clId="{C900E64D-3840-4160-BB36-9946DC29E99D}" dt="2019-12-08T20:47:34.293" v="5"/>
          <pc:sldLayoutMkLst>
            <pc:docMk/>
            <pc:sldMasterMk cId="0" sldId="2147483648"/>
            <pc:sldLayoutMk cId="826655854" sldId="2147483655"/>
          </pc:sldLayoutMkLst>
        </pc:sldLayoutChg>
        <pc:sldLayoutChg chg="setBg">
          <pc:chgData name="Jan Pieter Kuijper" userId="11dce61d2819b281" providerId="LiveId" clId="{C900E64D-3840-4160-BB36-9946DC29E99D}" dt="2019-12-08T20:47:34.293" v="5"/>
          <pc:sldLayoutMkLst>
            <pc:docMk/>
            <pc:sldMasterMk cId="0" sldId="2147483648"/>
            <pc:sldLayoutMk cId="3164464269" sldId="2147483656"/>
          </pc:sldLayoutMkLst>
        </pc:sldLayoutChg>
        <pc:sldLayoutChg chg="setBg">
          <pc:chgData name="Jan Pieter Kuijper" userId="11dce61d2819b281" providerId="LiveId" clId="{C900E64D-3840-4160-BB36-9946DC29E99D}" dt="2019-12-08T20:47:34.293" v="5"/>
          <pc:sldLayoutMkLst>
            <pc:docMk/>
            <pc:sldMasterMk cId="0" sldId="2147483648"/>
            <pc:sldLayoutMk cId="134881461" sldId="2147483657"/>
          </pc:sldLayoutMkLst>
        </pc:sldLayoutChg>
        <pc:sldLayoutChg chg="setBg">
          <pc:chgData name="Jan Pieter Kuijper" userId="11dce61d2819b281" providerId="LiveId" clId="{C900E64D-3840-4160-BB36-9946DC29E99D}" dt="2019-12-08T20:47:34.293" v="5"/>
          <pc:sldLayoutMkLst>
            <pc:docMk/>
            <pc:sldMasterMk cId="0" sldId="2147483648"/>
            <pc:sldLayoutMk cId="2745135602" sldId="2147483658"/>
          </pc:sldLayoutMkLst>
        </pc:sldLayoutChg>
        <pc:sldLayoutChg chg="setBg">
          <pc:chgData name="Jan Pieter Kuijper" userId="11dce61d2819b281" providerId="LiveId" clId="{C900E64D-3840-4160-BB36-9946DC29E99D}" dt="2019-12-08T20:47:34.293" v="5"/>
          <pc:sldLayoutMkLst>
            <pc:docMk/>
            <pc:sldMasterMk cId="0" sldId="2147483648"/>
            <pc:sldLayoutMk cId="154073772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35093-9B49-499E-9616-46730D221C1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10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C7EB3-61BE-4781-ADC2-016BF87E35F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513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0DC0E-1C5D-4ABF-A5C6-88C576CE68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073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E9229-D78A-497F-B109-DF068A23A4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570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9F9E6-1484-49BF-9C79-F3D45B5331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005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DF7DD-B532-4CF4-9684-568441D007D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4765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17F19-971D-42C5-A16B-CEAABBCC46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971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D988D-51F4-4595-A83C-D796A85954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7603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4391D-59D3-4B0C-B2D2-CCA0932EDE1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2665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314CC-1F58-474E-9EB5-9512F99F8A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6446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4559B-3358-4A38-9DAC-23105B0876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88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53956B9-0E2D-4544-99A0-ACE1C0D9A4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770"/>
            <a:ext cx="9017000" cy="500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14"/>
            <a:ext cx="9017000" cy="494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770"/>
            <a:ext cx="9017000" cy="500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770"/>
            <a:ext cx="9017000" cy="500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84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44</cp:revision>
  <dcterms:created xsi:type="dcterms:W3CDTF">2004-09-21T10:26:12Z</dcterms:created>
  <dcterms:modified xsi:type="dcterms:W3CDTF">2019-12-08T20:48:00Z</dcterms:modified>
</cp:coreProperties>
</file>