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35093-9B49-499E-9616-46730D221C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10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C7EB3-61BE-4781-ADC2-016BF87E35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5135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0DC0E-1C5D-4ABF-A5C6-88C576CE686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4073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E9229-D78A-497F-B109-DF068A23A4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570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9F9E6-1484-49BF-9C79-F3D45B5331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05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DF7DD-B532-4CF4-9684-568441D007D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765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17F19-971D-42C5-A16B-CEAABBCC46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7971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D988D-51F4-4595-A83C-D796A85954D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603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4391D-59D3-4B0C-B2D2-CCA0932EDE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665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14CC-1F58-474E-9EB5-9512F99F8A2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6446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559B-3358-4A38-9DAC-23105B0876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88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53956B9-0E2D-4544-99A0-ACE1C0D9A4C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94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14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501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20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44</cp:revision>
  <dcterms:created xsi:type="dcterms:W3CDTF">2004-09-21T10:26:12Z</dcterms:created>
  <dcterms:modified xsi:type="dcterms:W3CDTF">2019-11-01T16:21:30Z</dcterms:modified>
</cp:coreProperties>
</file>